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8:41:49.1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0,'27'26'79,"26"-26"-79,26 0 0,53 27 0,-52-27 15,25 26-15,1-26 0,27 53 16,-28-53-16,54 0 0,-27 0 0,-26 0 15,53 0-15,-27 0 0,-26 0 0,0 0 16,53 0-16,-27 0 0,-26 0 0,0 0 16,0 0-16,-27 0 0,53 0 15,-52 0-15,-1 0 0,0 0 0,-26 0 16,0 0-16,27 0 0,-28 0 0,1 0 16,0 0-16,0 0 0,27 27 0,-54-27 15,27 0-15,0 0 0,-27 0 0,1 0 0,-1 0 16,1 0-16,-1 0 15,1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52:24.9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48 0,'27'0'78,"-1"-27"-78,1 27 15,26 0-15,-27 0 16,27 0-16,0 0 0,0 0 0,26 0 16,-52 0-16,26 0 0,-1 0 0,28 0 0,-27 0 15,0 0-15,26 0 0,-26 0 16,0 0-16,0 0 0,-27 0 0,80 0 0,-53 0 16,-27 0-16,27 0 0,0 0 0,0 0 0,0 0 15,0 0-15,0 0 16,0 0-16,-27 0 0,27 0 0,0 0 15,0 0-15,0 0 0,0 0 16,0 0-16,-27 0 0,27 0 16,0 0-16,-26 0 0,-1 0 0,27 0 15,-27 0-15,1 0 0,26 0 0,0 0 16,-27 0-16,1 0 0,-1 0 16,1 0-16,-1 0 0,0 0 0,1 0 15,26 0-15,-27 0 0,1 0 0,-1 0 0,1 0 16,-1 0-1,1 0-15,-1 0 0,27 0 0,-27 0 16,1 0-16,26 0 0,-27 0 16,27 0-16,0 0 0,0 0 0,0 0 15,-27 0-15,1 0 16,26 0-16,-27 0 0,1 0 0,-1 0 0,1 0 16,-1 0-16,0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53:40.6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0,'26'27'62,"1"-27"-46,-1 26-16,1-26 15,-1 0-15,1 0 0,-1 0 16,27 0-16,0 0 0,0 0 16,0 0-16,0 0 0,0 0 0,0 0 15,-27 0-15,80 0 0,-53 0 16,0 0-16,-27 0 0,27 0 0,0 0 0,0 0 16,0 0-16,-27 0 0,27 0 15,0 0-15,0 0 0,0 0 0,0 0 16,-27 0-16,27 0 0,-26 0 0,26 0 15,-27 0-15,27 0 0,-27 0 16,1 0-16,-1 0 0,27 0 0,-26 0 0,26 0 16,-27 0-16,1 0 15,25 0-15,-25 0 0,-1 0 0,1 0 0,-1 0 16,27 0-16,-26 0 16,26 0-16,-27 0 0,0 0 0,1 0 15,-1 0-15,1 0 0,-1 0 0,1 0 16,-1 0-1,1 0-15,-1 0 0,1 0 16,-1 0 0,1 0-16,-1 0 15,0 0-15,1 0 0,-1 0 16,1 0-16,-1 0 0,1 0 16,-1 0-16,1 0 15,-1 0-15,1 0 0,-1 0 0,0 0 16,1 0-16,-1 0 0,1 0 0,-1 0 15,1 0-15,-1 0 16,1 0-16,26 0 0,-27 0 0,1 0 16,25 0-1,-25 0-15,26 0 0,0 0 0,0 0 0,0 0 16,-27 0-16,27 0 0,-27 0 16,27 0-16,-26 0 0,26 0 0,-27 0 0,1 0 15,-1 0-15,27 0 0,-27 0 0,27 0 0,-26 0 16,-1 0-16,1 0 15,26 0-15,0 0 0,-1 0 0,-25 0 0,26 0 16,0 0-16,-27 0 16,27 0-16,-26 0 0,-1 0 0,27 0 15,-27 0-15,1 0 16,-1 0-16,1 0 0,-1 0 0,1 0 0,-1 0 16,1 0-16,-1 0 0,1 0 0,-1 0 15,27 0-15,-27 0 16,27 0-16,-26 0 0,-1 0 0,1 0 0,-1 0 15,1 0-15,26 0 16,-27 0-16,27 0 0,-27 0 0,27 0 16,-26 0-16,-1 0 0,1 0 15,-1 0-15,1 0 0,-1 0 16,0 0 0,-26-26 62,27 26-47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01:51.2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0,'52'0'109,"-25"0"-93,-1 0-16,1 0 0,26 0 0,-27 0 15,1 0-15,-1 0 0,27 0 0,-26 0 16,-1 0-16,0 0 16,1 0-16,-1 0 0,1 0 0,26 0 15,-27 0-15,1 0 16,26 0-16,-27 0 0,0 0 0,1 0 0,-1 0 15,1 0-15,-1 0 0,27 0 0,27 0 16,-27 0 0,-27 0-16,0 0 0,1 0 0,26 0 0,-27 0 15,1 0-15,26 0 16,-27 0-16,27 0 0,-27 0 0,1 0 16,-1 0-16,27 0 0,-26 0 15,26 0-15,0 0 0,0 0 0,-27 0 16,27 0-16,-27 0 0,1 0 0,-1 0 0,1 0 15,-1 0-15,1 0 16,-1 0-16,1 0 0,-1 0 0,0 0 16,1 0-16,-1 0 15,1 0-15,26 0 0,0 0 0,-27 0 16,27 0-16,0 0 0,-27 0 16,1 0-16,-1 0 0,27 0 0,-26 0 0,-1 0 15,27 0-15,-26 0 16,-1 0-16,0 0 0,1 0 15,-1 0-15,1 0 0,-1 0 0,1 0 0,-1 0 0,1 0 0,-1 0 16,1 0-16,-1 0 16,1 0-16,-1 0 0,0 0 0,1 0 15,-1 0-15,1 0 0,-1 0 16,1 0-16,-1 0 0,1 0 16,-1 0-1,27 0-15,-27 0 0,1 0 0,26 0 16,-27 0-16,27 0 0,0 0 0,0 0 15,-26 0-15,-1 0 0,27 0 16,-27 0-16,1 0 0,-1 0 0,27 0 16,-26 0-16,-1 0 0,27 0 15,-27 0-15,1 0 0,-1 0 0,1 0 0,52 0 16,-26 0 0,0 0-16,0 0 15,-27 0-15,27 0 16,-26 0-16,26 0 0,-27 0 0,27 0 0,-26 0 15,52 0-15,-26 0 0,-27 0 0,27 0 16,-26 0-16,-1 0 0,54 0 16,-54 0-16,27 0 0,-27 0 0,27 0 15,-26 0 1,26 0-16,0 0 0,-1 0 16,1 0-16,-26 0 15,-1 0-15,1 0 0,-1 0 0,1 0 0,-1 0 16,1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05:57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54 0,'27'0'46,"-1"26"-46,27-26 16,0 0-16,26 0 16,-26 0-16,0 0 0,53 0 0,-80 0 0,27 0 15,0 0-15,0 0 0,0 0 0,0 0 0,26 0 16,-26 0-16,0 0 16,0 0-16,0 0 0,0 0 0,0 0 0,26 0 15,-26 0-15,0 0 16,-26 0-16,-1 0 0,0 0 0,27 0 0,0 0 0,-26 0 15,26 0-15,0 0 16,0 0-16,26 0 0,-53 0 0,1 0 0,26 0 16,-27 0-16,27 0 0,-26 0 0,-1 0 15,0 0-15,1 0 0,-1 0 16,1 0-16,-1 0 16,1 0-16,-1 0 15,1 0-15,-1 0 0,1 0 0,-1 0 16,1 0-1,-1 0-15,0 0 0,1 0 0,-1 0 16,1 0-16,-1 0 16,1 0-16,-1 0 0,1 0 0,-1 0 15,1 0-15,-1 0 0,0 0 16,1 0 0,-1 0-16,1 0 15,-1 0 1,1 0-16,-1 0 0,1 0 15,-1 0-15,1 0 16,-1 0-16,1 0 0,-1 0 0,0 0 16,1 0-1,-1 0 1,1 0 46,-1 0 48,1 0-95,-1 0-15,1 0 0,-1 0 16,1 0-16,-1 0 0,0 0 0,1 0 16,-1-26-16,1 26 0,-1 0 0,1 0 15,-1-27-15,1 27 0,-1 0 16,1 0-16,-1 0 0,1 0 16,-1 0-16,0 0 15,1 0-15,-1-26 0,1 26 0,-1 0 16,1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11:40.8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0,'27'0'94,"-1"0"-79,1 0-15,-1 0 0,1 0 0,-1 0 0,27 0 16,-26 0-16,26 0 0,-1 26 0,-25-26 0,-1 0 15,27 27-15,-26-27 0,26 0 16,0 0-16,-1 0 0,-25 0 0,26 26 16,-27-26-16,1 0 0,26 0 15,-27 26-15,1-26 0,-1 27 0,1-27 16,-1 0-16,0 0 0,1 0 0,-1 0 16,27 0-16,-26 26 0,-1-26 0,27 0 15,-26 0-15,-1 0 0,0 0 0,1 0 0,-1 27 16,27-27-1,-26 0-15,-1 0 0,1 26 0,-1-26 16,1 0-16,-1 0 16,1 0-16,-1 0 0,0 0 0,1 0 15,-1 0 1,1 0 0,-1 27-16,1-27 15,-1 0-15,1 0 0,-1 0 16,1 0-16,-1 26 0,0-26 0,1 0 15,-1 0 1,1 0 0,-1 0-16,1 0 15,-1 0 1,1 0 0,-1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25:28.9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6324 0,'0'26'0,"27"1"94,-1-27-94,1 0 15,26 0-15,-27 0 0,1 0 0,79 0 16,-54 0-16,-25 0 0,-1 0 16,1 0-16,26 0 0,-27 0 15,27 0-15,-26 0 0,25 0 16,-25 0-1,26 0-15,-27 0 0,1 0 0,26 0 16,0 0 0,-27 0-16,1 0 0,-1 0 0,80 0 15,-80 0-15,1 0 0,52 0 16,-52 0-16,-1 0 16,0 0-16,1 0 0,-1 0 0,1 0 0,26 0 15,-27 0 1,1 0-16,26 0 0,26 0 15,-53 0-15,1 0 0,-1 0 16,1 0-16,-1 0 0,1 0 0,-1 0 16,1 0-1,-1 0-15,1 0 0,-1 0 0,27 0 0,0 0 16,-27 0-16,27 0 16,-26 0-1,-1 0-15,1 0 0,78 0 0,-52 0 16,0 0-16,53 0 15,-53 0-15,0 0 0,0 0 0,79 0 16,-79 0-16,0 0 16,79 0-16,-79 0 0,0 0 0,26 0 15,-26 0 1,0 0-16,27 0 0,26 0 0,-27 0 16,-26 0-16,0 0 0,0 0 0,52 0 15,-52 0 1,-26 0-16,26 0 0,0 0 0,26 0 15,-52 0-15,25 0 16,-25 0-16,-1 0 0,1 0 0,-1 0 16,1 0-16,-1 0 15,1 0-15,-1 0 0,1 0 0,-1 0 0,27 0 16,-27 0-16,1 0 0,26 0 0,0 0 0,0 0 0,52 0 16,-25 0-1,-27 0-15,0 0 0,26 0 16,-53 0-16,54 0 15,-27 0 1,-27 0 0</inkml:trace>
  <inkml:trace contextRef="#ctx0" brushRef="#br0" timeOffset="28361">1800 6694 0,'0'27'62,"0"-1"-46,26 0 0,1-26-16,-1 0 15,0 0-15,1 0 0,-1 0 16,1 27 0,-1-27-16,1 0 0,-1 26 0,1-26 0,-27 27 15,26-27-15,1 0 0,-1 0 0,1 26 16,-1-26-16,0 0 15,27 0-15,-26 27 0,-1-27 0,27 0 16,-26 0-16,-1 0 0,27 0 16,-27 0-16,27 0 0,0 53 0,-26-53 0,-1 0 15,27 0-15,-26 0 16,-1 0-16,27 0 0,0 26 0,26-26 0,-26 0 16,0 0-16,0 0 0,0 27 0,26-27 0,-26 0 15,0 26-15,53-26 0,-80 0 16,27 0-16,53 0 0,-53 0 0,26 0 0,-26 0 15,27 0-15,-1 0 16,-26 0-16,26 0 0,-26 0 0,0 0 0,27 0 16,-27 0-16,-1 0 0,28 0 15,-54 0-15,27 0 0,0 0 0,-26 0 0,26 0 16,-27 0-16,27 0 16,0 0-16,-27 0 0,27 0 0,0 0 0,-26 0 15,25 0-15,-25 0 0,-1 0 0,27 0 0,0 0 16,0 0-16,-26 0 0,26 0 15,-1 0-15,-25 0 0,26 0 0,-27 0 0,27 0 16,0 0-16,0 0 16,0 0-16,-27 0 0,1 0 0,26 0 0,0 0 15,0 0-15,-27 0 0,27 0 16,0 0-16,0 0 0,0 0 0,26 0 0,-52 0 16,52-26-16,-53-1 0,1 27 0,26 0 0,-27-26 15,27 26-15,-26-27 16,-1 27-16,1 0 0,-27-26 0,26-1 0,0 1 15,1 26-15,-1 0 0,1 0 16,26 0-16,-53-27 0,53 1 0,-27-1 0,27 1 16,-27 26-16,27-26 15,0-1-15,-26 27 0,-1-26 0,1-1 0,26 1 16,0 26-16,-1-27 0,-25 1 16,26 26-16,0-53 0,-27 53 0,27-27 0,-26 1 15,-1-1-15,0 1 0,27 0 0,0-1 0,-26 1 16,26-1-16,-27 1 15,1 26-15,-1-27 0,-26 1 0,27-1 0,-1 1 16,0-1-16,1 1 0,-1 0 16,1 26-16,-1-27 0,1 1 0,-1-1 0,1 1 15,-1-1-15,1 1 0,25-1 16,-25 1-16,26-1 0,-27 1 0,27-1 16,0-25-16,-26 25 0,26 1 0,-27-27 15,27 26-15,-27 1 0,1-1 16,-27 1-16,26 26 0,27-27 0,-26 1 0,-1 0 15,1-27-15,-1 26 16,-26 1-16,26-1 0,1 1 0,-1-1 16,27-26-16,-26 27 0,-27-1 15,26-25-15,1 52 0,-1-53 0,-26 26 0,27 1 16,-1-27-16,1 26 16,-1 1-16,0-1 0,-26 1 0,0 0 0,27-27 15,-1 26-15,-26 1 0,27-1 0,-1 27 0,1-53 16,-1 27-16,1-27 0,-1 26 15,1-25-15,-1-1 0,0 26 0,1-26 0,-1 0 16,1 0-16,-1-26 0,27 26 16,-26 0-16,-1 27 0,1-27 0,-1 0 15,1 26-15,-27-25 0,26-1 16,0 0-16,1 26 0,-1-26 0,1 0 0,-1 1 16,1-1-16,-27 26 0,26 1 15,1-1-15,-1-26 0,1 0 0,-1 0 0,27 1 16,-27 25-16,1-26 0,-1 0 0,1 0 0,-1 27 15,1-27-15,-1 27 16,-26-1-16,27 1 0,-1-54 0,1 80 0,-27-53 16,0 27-16,26-1 0,0-26 15,-26 27-15,27-27 0,-1 53 0,1-53 0,-1 27 16,-26-1-16,27 1 0,-1-27 16,-26 26-16,27-25 0,-27 25 0,26 1 15,-26-1-15,27-26 0,-1 0 0,-26 27 0,26 26 16,1-27-16,-27 1 15,0-1-15,0 1 0,26 0 0,-26-1 16,27 1-16,-27-1 0,26-26 16,1 27-16,-27-1 0,0 1 0,0-1 15,26 1-15,-26 0 16,27-1-16,-27 1 0,0-1 0,26 1 16,-26-27-16,27 53 0,-1-27 15,-26 1-15,27 26 0,-27-27 0,0 1 0,0-1 16,26 1-16,0 26 0,-26-26 0,27-1 0,-27 1 15,26-1 1,-26 1-16,0-1 0,27 27 0,-27-26 0,0-1 16,26 1-16,-26-1 0,0 1 15,27 26-15,-1-26 0,-26-1 0,27 1 16,-27-1 0,26 1-16,-26-1 0,27 27 15,-27-26-15,26 26 0,-26-27 0,0 1 16,0-1-16,26 1 0,-26-1 15,27 27-15,-27-26 16,0 0-16,26-1 16,1 1-16,-27-1 15,26 1-15,-26-1 32,0 1-32,0-1 15,0 1-15,0-1 16,0 1-16,27 26 15,-27-26 64,0-1-64,0 1 1,26 26-16,-26-27 15,27 27-15,-27-26 16,0-1 0,0 1 15,0-1-15,0 1 77,0 52 189,0 1-267,-27-27-15,1 26 16,26 1-16,-27-27 0,1 26 15,26 1-15,-27-27 0,1 26 0,-1 1 16,27-1 0,-26-26-16,0 26 0,26 1 0,-27-27 15,27 26-15,-26-26 16,-1 0 218,27-26-218,0-1-16,0 1 16,0 0-1,27 26-15,-27-27 0,26 27 16,-26-26-16,27 26 15,-27-27 1,26 27 0,-26-26-1,0-1-15,26 27 16,-26-26 31,27 26-32,-1 0 48,-26-27-63,27 1 0,-1-1 16,-26 1-1,27 26-15,-1 0 16,1-27-16,-1 27 0,-26-26 0,27 0 15,-1 26 1,1 0 15,-27-27-15,26 27 0,0 0 218,-26 27-234,0-1 16,0 0-16,0 1 0,0-1 0,0 1 15,0-1-15,0 1 0,0-1 0,0 1 16,0-1-16,0 1 15,0-1-15,0 1 0,0-1 0,0 0 16,0 1-16,0-1 0,0 1 16,0-1-16,0 1 0,0-1 15,0 1-15,0-1 16,0 1-16,0-1 0,0 0 0,0 1 16,0-1-1,0 1-15,0-1 0,0 1 16,0-1 15,27-26-31,-27 27 0</inkml:trace>
  <inkml:trace contextRef="#ctx0" brushRef="#br1" timeOffset="165956">2990 6244 0,'53'0'62,"-26"0"-62,26 0 0,-27 0 0,0 0 16,1 0-16,-1 0 0,27 0 16,-26 0-16,-1 0 0,1 0 15,-1 0-15,1 0 0,-1 0 16,1 0-16,-1 0 0,0 0 15,1 0-15,-1 0 0,1 0 0,-1 0 16,1 0-16,-1 0 16,1 0-16,-1 0 0,1 0 0,-1 0 0,0 0 15,1 0 1,-1 0-16,1 0 0,-1 0 0,1 0 16,-1 0-16,1 0 0,-1 0 0,1 0 15,-1 0-15,1 0 0,-1 0 16,0 0-16,1 0 0,-1 0 15,1 0 1,-1 0-16,1 0 16,-1 0-16,1 0 0,-1 0 15,1 0-15,-1 0 0,0 0 16,1 0-16,-1 0 16,1 0-16,-1 0 0,1 0 0,-1 0 15,1 0 1,-1 0-16,1 0 0,-1 0 15,1 0-15,-1 0 0,0 0 16,1 0-16,-1 0 16,1 0-16,-1 0 0,1 0 0,-1 0 15,1 0 1,-1 0-16,1 0 0,-1 0 0,0 0 16,1 0-1,-1 0-15,1 0 0,-1 0 0,1 0 16,-1 0-16,1 0 0,-1 0 15,1 0 1,-1 0-16,1-26 0,-1 26 0,0 0 16,1 0-1,-1 0-15,-26-27 0,27 27 0,-27-26 0,26-1 16,1 27-16,-1-26 16,1 26-16,-1-26 15,1 26 1,-1 0-16,0-27 0,1 27 15,-27-26-15,26 26 0,1 0 0,-27-27 16,26 27-16,1-26 16,-1 26-16,1 0 0,-27-27 0,26 27 15,-26-26-15,27 26 16,-27-27 15,0 1-31,0-1 16,0 1-16,0-1 0,0 1 31,0 0-15,0-1-16,0 1 15,0-1-15,0 1 32,0-1-32,0 1 15,0-1 1,0 1-1,-27-1 1,1 1-16,-1 26 31,1 0-31,-1 0 16,1 0 0,-1 0-1,1 0-15,-1 0 16,1 0-16,0 0 15,-1 0 1,1 0-16,-1 0 16,1 0-1,-1 0-15,1 0 16,-1 0-16,1 0 0,-1 0 16,1 0-16,0 0 0,-1 0 15,1 0-15,-1 0 0,1 0 16,-1 0-16,1 0 0,-27 0 15,26 0-15,1 0 0,-1 0 0,-25 0 0,25 0 16,1 0-16,-1 0 16,1 0-16,-1 0 0,1 0 0,-1 0 15,1 0 1,-1 0-16,1 0 0,0 0 0,-1 0 16,1 0-1,-1 0-15,1 0 0,-1 0 0,1 0 16,-1 0-16,1 0 0,-1 0 15,1 0-15,-1 0 16,1 0-16,0 0 0,-1 0 0,1 0 16,-1 0-1,1 0-15,-1 0 0,1 0 16,-1 0-16,1 0 0,-1 0 16,1 0-16,0 0 0,-1 0 15,1 0-15,-1 0 0,1 0 16,-1 0-16,1 0 0,-1 0 15,1 0-15,-1 0 0,1 0 16,-1 0 0,1 0-16,0 0 0,-1 0 0,1 0 15,-1 0-15,1 0 16,-1 0-16,1 0 0,-1 26 16,1-26-1,-1 0-15,1 0 0,0 0 16,-1 0-1,27 27 1,-26-27-16,-1 0 16,1 26-16,-1 1 15,27-1 1,-26-26-16,-1 0 16,1 0-16,26 27 0,-27-27 0,27 26 15,-26-26-15,26 27 0,-27-27 16,27 26-16,0 1 31,0-1-31,-26-26 16,26 26-16,-26-26 0,-1 27 15,27-1 1,0 1 0,0-1-1,-26 1-15,26-1 16,0 1-16,0-1 0,-27 1 15,27-1 1,0 1 0,0-1-16,0 0 31,0 1 16,0-1 0,27-26-47,-1 0 0,1 0 15,-1 0 1,0 0-16,1 0 0,-1 0 0,1 0 16,26 0-16,-27 0 15,1 0-15,-1 0 0,1 0 0,-1 0 16,1 0-16,-1 0 0,0 0 0,1 0 15,26 0 1,-27 0-16,27 0 16,-26 0-16,-1 0 15,1-26-15,-27-1 0,26 27 16,0 0-16,1 0 16,-1-26-1,1 26-15</inkml:trace>
  <inkml:trace contextRef="#ctx0" brushRef="#br1" timeOffset="170057">6112 5874 0,'0'-27'31,"0"1"-15,27 26-1,-1-27-15,1 27 16,-27-26-16,26 26 0,1-26 16,26-1-16,26 1 0,53-27 15,-79 53-15,0-27 0,0 27 16,26-26-16,-26-1 0,53-26 0,0 27 15,-80 0-15,27-1 16,27 1-16,-54 26 0,1 0 0,-1-27 16,1 27-1,-1 0-15,0 0 16,1 0 31,-27-26 31,26 26-47,-26-27-31,27 1 16,-27-1-16,26 27 0,27-26 15,-26 26-15,-1-27 16,53 1-16,-52-1 16,-1 27-16,1-26 15,-1 26-15,1-26 0,-1 26 0,-26-27 16,53 1-16,-26 26 16,-1-27-16,1 27 15,-1-26-15,0 26 16,1-27-16,-1 1 15,1-1-15,-1 27 0,1 0 0,-1-26 16,1 26 0,-1-27-16,1 1 0,-1 26 15,0 0-15,1 0 16,-1-26 0,1 26-16,26 0 15,-27 0-15,1-27 0,-1 27 0,1 0 0,-1-26 16,1 26-16,-1-27 0,-26 1 0,53 26 15,-53-27-15,26 27 16,27 0-16,-26 0 16,-1 0-16,1-26 15,-1 26-15,-26-27 0,27 1 0,-1 26 0,0-27 16,1 27 0,-1-26-16,1 26 0,-1-27 15,1 27-15,-1 0 0,1 0 16,-1-26-16,1 26 15,-1 0-15,1 0 0,25-26 16,-25 26-16,-1 0 0,27-27 16,-26 27-16,26-26 0,0 26 0,-53-27 0,26 27 15,0 0-15,27-26 0,-26 26 16,26 0-16,0-27 0,-27 27 0,27 0 16,-26 0-1,-1 0-15,0 0 0,1-26 0,-1 26 16,1 0-16,-1 0 15,1 0 32,-27-27-47,26 27 16,1 0 0,-27-26-16,26 26 15,1 0-15,-1 0 0,0 0 16,1-27-16,-1 27 15,1-26-15,-1 26 0,1 0 16,-1 0-16,1-26 16,26-1-16,-27 27 0,1-26 0,52 26 15,-53 0 1,27 0-16,-26 0 0,-1-27 0,54 27 16,-1-26-1,-53-1-15,27 1 0,-26 26 0,-1 0 16,1 0-16,-1 0 0,1 0 0,26-27 15,-27 27 1,0 0 0,1 0-1,-1 0 1,1 0 0,-27-26-16,26 26 0,1 0 15,-1 0 1,1-27-16,-1 27 15,1 0-15,-1-26 0,0 26 0,1 0 32,-1 0-32,27-27 0,-26 27 0,-1 0 15,1 0-15,-1 0 16,1-26-16,26 26 0,-27 0 0,80 0 16,-80 0-1,54 0-15,-54-26 0,27 26 0,-53-27 0,26 27 16,1 0-16,-1 0 0,1 0 0,-1 0 15,1 0-15,-1 0 16,1 0-16,-1 0 0,1 0 16,-1 0-1,1 0-15,-1 0 0,0 0 16,1 0 0,-1 0-16,1 0 0,-1 0 15,1 0-15,-1 0 31,-26 27-31,27-27 16,-1 0 0,1 0-1,-1 26-15,0 0 16,-26 1-16,27-27 0,-1 0 16,1 0-16,-1 0 0,-26 26 15,53 1-15,-26-1 16,-1 1-16,1-27 0,-1 26 0,1-26 31,-1 0-31,0 27 0,1-27 31,-1 0-31,-26 26 0,27-26 0,-27 53 16,26-53 0,-26 27-16,27-27 0,-1 26 15,1-26-15,-1 0 0,1 26 0,-27 1 16,26-1-1,-26 1-15,26-1 16,1 1-16,-27-1 16,26 1-16,1-1 0,-27 1 15,26-27 1,-26 26-16,0 0 16,0 1-1,27-1-15,-27 1 0,26-1 0,1 1 16,-27-1-1,0 1 17,26-1-17,-26 1 173</inkml:trace>
  <inkml:trace contextRef="#ctx0" brushRef="#br1" timeOffset="171156">13150 4630 0,'0'27'78,"27"-1"-78,-1 1 16,1-27-1,-1 0-15,1 0 0,25 26 16,-25-26-16,-1 0 0,1 27 15,-1-27-15,1 26 0,-27 1 0,26-27 0,-26 26 16,27-26-16,-1 0 0,1 0 16,-1 0-16,1 0 15,-27 26-15,26 1 47,0-1 0,-26-52 125,0-1-172,0 1 16,0 0-16,0-1 0,27 1 0,-1-1 15,-26 1-15,27 26 0,-27-27 0,0 1 16,26-27-16,-26 26 15,0 1-15,0-1 0,27-25 0,-1 25 0,1 27 16,-27-26-16,26-1 16,-26 1-16,0-1 31,0 1-31,27 26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2:31:00.566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84 0,'27'0'188,"-1"0"-188,1 0 0,-1 0 0,0 0 0,1 0 15,26 0-15,0 0 16,-27 0-16,27 0 0,0 0 0,-27 0 0,27 0 16,-26 0-1,-1 0-15,1 0 0,-1 0 0,1 0 0,-1 0 16,1 0-16,-1 0 0,1 0 0,-1 0 0,27 0 16,0 0-1,-27 0-15,27 0 0,-26 0 0,-1 0 0,1 0 16,-1 0-16,0 0 0,27 0 15,-26 0-15,-1 0 0,1 0 16,-1 0-16,1 0 0,-1 0 16,1 0-16,-1 0 0,1 0 0,-1 0 15,0 0-15,1 0 0,26 0 0,-27 0 16,1 0 0,-1 0-16,1 0 0,-1 0 0,1 0 15,-1 0 1,0 0-16,1 0 0,-1 0 15,1 0-15,-1 0 16,1 0-16,-1 0 0,1 0 0,-1 0 16,1 0-16,-1 0 15,27 0-15,0 0 0,0 0 16,-27 0-16,1 0 16,-1 0-16,1 0 15,-1 0-15,1 0 0,-1 0 16,0 0-1,1 0-15,-1 0 0,1 0 0,-1 0 16,1 0 0,-1 0-1,1 0-15,-1 0 32,1 0-1,-1 0-31,1 0 31,-1 0-15,0 0-16,1 0 15,-1 0-15,1 0 16,-27-26 453,26 26-454,80 0-15,-27 0 16,-26 0-16,0 0 0,-26 0 16,52 0-1,-52 0-15,-1 0 0,27 0 16,0 0-1,-27 0-15,54 0 16,-54 0 0,1 0-16,-1 0 15,1 0-15,25 0 16,-25 0-16,-1 0 16,1 0-1,-1 0 1,1 0-16,-1 0 0,1 0 15,-1 0 1,1 0 0,-1 0-16,1 0 0,-1 0 15,0 0-15,1 0 16,-1 0-16,1 0 0,26 0 16,-27 0-16,1 0 15,26 0-15,-27 0 0,0 0 16,1 0-16,-1 0 15,1 0-15,-1 0 32,1 0-17,-1 0 1,1 0 0,-1 0-1,27 0 220,106 0-235,185 0 15,-106 0 1,-106 0-16,106 0 0,-158 0 0,78 0 15,-52 0 1,-53 0-16,-26 0 0,26 0 0,-1 0 0,-25 0 0,-1 0 16,27 0-16,-26 0 15,-1 0-15,27 0 0,-26 0 0,-1 0 16,1 0-16,-1 0 0,0 0 0,1 0 0,26 0 16,-27 0-16,54 0 15,-54 0-15,80 0 0,-27 0 16,-52 0-1,52 0-15,-52 0 0,52 0 16,-53 0-16,1 0 16,-1 0-16,27 0 0,0 0 15,-26 0-15,52 0 16,-26 0 0,0 0-1,53 0 1,-53 0-16,0 0 15,52 0 1,-78 0-16,-1 0 0,27 0 16,-26 0-1,-1 0-15,27 0 16,-27 0-16,1 0 16,-1 0 312,1 0-328,-1 0 0,1 0 15,-1 0-15,27 0 0,-26 0 0,-1 0 16,1 0-16,-1 0 16,0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39:14.4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0,'53'0'62,"-27"0"-46,1 0-16,-1 0 0,27 0 15,-26 0-15,-1 0 0,27 0 16,-26 0-16,-1 0 0,1 0 0,-1 0 0,0 0 16,1 0-1,26 0-15,0 0 0,0 0 0,0 27 0,-27-27 16,27 0-16,0 26 15,0 1-15,0-27 0,0 0 0,0 0 16,-27 0-16,27 0 0,-27 26 16,54 0-16,-27 1 0,26-27 0,-26 0 15,0 0-15,0 0 0,-27 0 16,1 0-16,-1 0 0,54 0 16,-28 0-16,-25 0 0,-1 0 15,1 0-15,26 0 16,0 0-16,-27 0 0,1 0 0,25 0 15,-25 0-15,26 0 16,-27 0-16,1 0 0,-1 0 16,1 0-16,-1 0 0,1 0 15,-1 0-15,1 0 0,-1 0 16,0 0-16,1 0 0,-1 0 0,1 0 16,-1 0-16,1 0 15,-1 0-15,1 0 0,-1 0 0,1 0 16,-1 0-1,0 0-15,1 0 16,-1 0 0,1 0-16,-1 0 0,1 0 15,-1 0 1,1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39:17.1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0,'26'0'94,"1"0"-94,-1 0 16,27 0-16,0 0 15,-26 0-15,26 0 0,-27 0 0,1 0 0,-1 0 16,0 0-16,1 0 0,26 0 15,-27 0-15,27 0 0,27 0 16,-28 0-16,-25 0 0,-1 0 0,1 0 0,-1 0 16,1 0-16,52 0 15,-52 0-15,-1 0 0,1 0 0,-1 0 16,0 0-16,1 0 16,26 0-16,-27 0 0,1 0 0,-1 0 0,1 0 15,-1 0-15,1 0 16,-1 0-16,0 0 0,1 0 0,-1 0 15,27 0-15,-26 0 16,-1 0-16,27 0 0,-26 0 16,-1 0-16,27 0 0,0 0 0,-27 0 15,1 0-15,-1 0 16,1 0-16,-1 0 0,27 0 0,0 0 16,-27 0-16,1 0 15,-1 0-15,1 0 0,-1 0 0,1 0 16,-1 0-1,1 0-15,-1 0 0,1 0 0,-1 0 0,1 0 32,-1 0-32,0 0 0,1 0 0,-1 0 15,1 0-15,-1 0 0,1 0 16,-1 0-16,1 0 16,-1 0-16,1 0 15,-1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39:20.9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0 188 0,'27'0'110,"-1"0"-110,1 0 15,52 0-15,-26 0 0,0 0 0,0 0 16,0-27-16,0 27 0,-27 0 16,27 0-16,0 0 0,-53-26 0,27 26 15,52 0-15,-26 0 16,-27 0-16,1 0 0,-1 0 15,1-27-15,-1 1 16,1 26-16,-1 0 0,1 0 0,-1 0 16,0 0-16,1 0 15,-1 0-15,1 0 0,-1 0 16,-26-27-16,27 27 0,-1 0 0,1 0 16,-1 0-1,1 0-15,-1 0 0,0 0 31,1 0-31,-1-26 16,1 26-16,-27-27 0,26 27 16,1 0-16,-1 0 0,1 0 15,-1 0-15,1 0 0,-1 0 16,1 0 0,-1 0-1,0 0 48,1 0-48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8:53:39.2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0,'27'0'187,"-1"0"-171,27 0-1,-26 0-15,-1 0 0,1 0 16,-1 0 0,0 0-16,1 0 0,-1 0 0,1 0 15,-1 0-15,1 0 0,26 0 16,-27 0-16,1 0 15,-1 0-15,0 0 16,1 0 0,-1 0-1,1 0 1,-1 0 0,1 0-16,-1 0 15,1 0 1,-1 0-16,1 0 0,-1 0 15,1 0 1,-1 0-16,0 0 16,1 0-1,-1 0-15,1 0 16,-1 0 0,1 0-16,-1 0 15,1 0 1,-1 0-16,1 0 15,-1 0-15,0 0 16,1 0-16,-1 0 16,1 0-16,-1 0 15,1 0 1,-1 0-16,1 0 0,-1 0 0,1 0 16,-1 0-16,1 0 15,-1 0-15,0 0 16,1 0-16,-1 0 0,1 0 15,-1 0 1,1 0-16,-1 0 0,1 0 16,-1 0-16,1 0 15,-1 0-15,0 0 16,1 0-16,-1 0 0,1 0 16,-1 0-1,1 0-15,-1 0 0,1 0 16,-1 0-1,1 0-15,-1 0 0,1 0 16,-1 0 0,0 0-16,1 0 15,-1 0-15,1 0 16,-1 0-16,1 0 0,-1 0 16,1 0-16,-1 0 15,1 0 1,-1 0-16,0 0 0,1 0 15,-1 0-15,1 0 16,-1 0-16,1 0 0,-1 0 16,1 0-1,-1 0-15,1 0 0,-1 0 16,1 0-16,-1 0 0,0 0 0,1 0 16,-1 0-1,1 0 1,-1 0-16,1 0 15,-1 0-15,1 0 16,-1 0 0,1 0-16,-1 0 0,0 0 109,1 0-109,-1 0 16,1 0-16,-1 0 0,1 0 15,-1 0-15,1 0 0,-1 0 0,1 0 0,-1 0 16,1 0-16,-1 0 0,0 0 0,1 0 16,-1 0-16,1 0 15,-1 0-15,1 0 0,-1 0 0,1 0 16,-1 0-16,1 0 0,-1 0 15,0 0-15,1 0 0,-1 0 0,1 0 16,-1 0-16,1 0 16,-1 0-16,1 0 15,-1 0 1,1 0-16,-1 0 0,1 0 0,-1 0 16,0 0-16,1 0 15,-1 0 1,1 0-16,-1 0 0,1 0 15,-1 0 1,1 0 0,-1 0-1,1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3:30.9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223 357 0,'0'26'110,"0"1"-110,0-1 0,-26 1 15,-1-1-15,27 1 0,0-1 16,0 1-16,-26-1 15,26 1-15,-26 26 0,26-27 0,0 0 16,0 1-16,0-1 0,0 1 16,-27-1-16,27 1 0,0-1 0,0 1 15,-26 26-15,26-27 16,-27-26-16,27 53 0,0-27 0,0 27 16,0-26-16,-26 26 0,26-27 0,0 1 15,0-1-15,0 27 0,0-27 16,0 1-16,0-1 0,0 1 15,0-1-15,0 1 16,0-1-16,0 1 16,0-1-1,0 1 1,0-1 0,0 0-16,26 1 15,1-27 1,-27 26-16,26 1 15,1-1-15,-1 1 0,0-1 0,1 1 16,-1-27-16,1 0 16,-27 26-16,26-26 0,1 27 0,-1-1 15,1 1-15,-1-1 16,1 0-16,-1-26 0,1 0 0,-1 0 16,27 27-16,-27-27 0,1 0 0,-1 0 15,1 0-15,-1 26 0,1-26 16,-1 0-16,1 0 0,-1 0 0,0 0 15,1 0-15,-1 0 0,1 0 16,-1 0-16,1 0 0,-1 0 0,27 0 16,-26 0-16,-1 0 15,1 0-15,-1 0 0,0 0 0,1 0 16,26 0-16,-27 0 0,27 0 0,0 0 0,0 0 16,-27 0-16,27 0 0,0 0 15,0 0-15,0 0 0,-26 0 0,-1 0 0,1-26 16,-1 26-16,27-27 15,0 27-15,-27-26 0,27 26 0,0 0 0,0-26 16,-27 26-16,1-27 16,-1 27-16,1 0 0,-1-26 0,1-1 15,-27 1 1,0-1 0,26 27-16,-26-26 0,27 26 15,-27-27 1,0 1-16,0-1 15,0 1-15,0-1 16,0 1-16,0 0 0,0-1 16,0 1-16,0-27 0,0 26 15,0-26-15,0 0 0,0 1 0,0-28 16,0 27-16,-27 53 0,27-53 16,0 0-16,-26 0 0,26 27 15,-27-27-15,27 0 0,-26 0 0,-1 0 0,1-26 16,26 53-1,0-1-15,-27 1 0,-25-80 0,25 79 0,27-26 16,-26 27-16,-1-1 16,1-25-16,-1 25 0,27 1 0,-53-27 15,27 26 1,-1 27-16,1-26 0,0-1 0,26 1 16,-27-1-16,1 27 15,-1-26-15,1 26 16,-1 0-1,1 0 1,26-26-16,-27 26 0,1 0 0,-1 0 16,1 0-16,-1 0 15,-25 0-15,25 0 0,1 0 0,-27 0 0,26 0 16,-26 0-16,0 0 0,1 0 0,25 0 16,-26 0-16,0 0 15,0 0-15,27 0 0,-1 0 0,1 0 16,-27 0-16,27 0 0,-54 0 15,54 0-15,-1 0 16,1 0-16,-1 0 0,1 0 16,-1 0-16,1 0 15,0 26 1,-1-26-16,1 26 0,26 1 16,0-1-16,-27-26 15,27 27-15,-26-1 16,26 1-16,0-1 15,-27 1 1,27-1-16,-26 1 16,26-1-1,0 0 17,0 1-32,0-1 15,0 1-15,0-1 16,0 1-1,0-1-15,0 1 16,0-1-16,0 1 0,0-1 16,0 1-16,0-1 0,0 27 0,0-27 15,0 1-15,0-1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4:39.0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2619 1175 0,'27'0'16,"-27"27"-1,0-1-15,0 0 31,0 1-31,0-1 16,0 1-16,-27-1 0,27 1 16,-26-27-16,-1 26 0,1-26 0,-1 0 15,1 27-15,0-27 16,-1 0-16,1 26 0,-1-26 0,1 27 16,-27-27-16,0 0 0,26 0 0,1 0 0,-27 0 15,27 0-15,-1 26 0,1-26 16,-27 0-16,26 0 0,1 0 0,-27 0 0,26 0 15,-25 0-15,25 0 16,-26 0-16,27 0 0,-27 0 0,26 0 16,1 0-16,-1 0 0,1 0 15,-27 0-15,27 0 0,-1 0 16,1 0-16,-1 0 0,1 0 0,-1 0 0,-52 0 16,52 0-16,1 0 15,0 0-15,-1 0 0,-26 0 0,0 0 16,27 0-1,-1 0-15,1 0 0,-1 0 0,1 0 16,-1-26-16,1 26 16,0 0-16,-1-27 0,1 27 0,-1 0 0,1-26 15,-1-1 1,1 27-16,-1 0 0,1 0 0,-1-26 16,1 26-16,26-27 0,-26 27 0,-1 0 0,27-26 15,-26 26-15,-1-27 16,1 27-16,-1-26 0,27-1 0,-26 27 15,-1-26-15,1 0 0,-1-1 16,1 1-16,-1 26 0,27-27 0,-26 27 16,0-26-16,-1 26 15,1-27-15,-1 1 0,1-1 16,26 1 0,-27-1-1,1 1-15,-1 26 16,27-53-1,0 27-15,-26-27 0</inkml:trace>
  <inkml:trace contextRef="#ctx0" brushRef="#br0" timeOffset="1022">608 37 0,'27'0'15,"26"0"-15,0 0 0,-27 0 16,27-26-16,-26 26 0,-1 0 0,0 0 16,1 0-16,-1 0 0,1 0 0,26 0 15,-27 0-15,27 0 0,-26 0 0,-1 0 16,1 0-1,-1 0-15,0 0 0,1 0 0,-1 0 16,1 0-16,-1 0 16,1 0-16,-1 0 0,1 0 15,-1 0 1,1 0-16,-1 26 0,0-26 16,1 0-16,-1 0 0,1 27 0,-1-1 15,1-26 1,-1 0-16,-26 27 0,27-27 15,-1 26 1,1-26-16,-1 0 31,1 0-31,-1 27 0,0-27 16,-26 26-16,27 1 16,-1-1-16,1 0 15,-1-26 1,1 27-1,-1-1 1,-26 1-16,27-1 16,-1 1-16,1-1 15,-1-26 1,0 27-16,-26-1 0,27 1 16,-1-1-1,-26 1-15,27-1 0,-1-26 16,-26 26-16,27 1 0,-27-1 15,0 1-15,26-1 16,-26 1-16,27-27 16,-27 26-1,0 1-15,0-1 0,26 1 16,1-1-16,-27 0 0,26-26 16,-26 27-16,27-1 15,-27 1-15,26-1 0,-26 1 0,0-1 0,26-26 16,1 27-16,-27-1 0,0 1 15,0-1-15,0 1 0,26 25 0,1-52 0,-27 27 16,26-1-16,-26 1 16,0-1-16,0 1 0,27-27 0,-27 26 15,0 1-15,0-1 0,0 1 16,0-1-16,0 0 0,0 1 16,0-1-1,0 1 1,-27-1 62,27 1-62,-26-27 15,-1 0-31,1 0 15,-1 0 1,1 0-16,0 0 16,-1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4:43.0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0 113 0,'0'27'0,"0"-1"0,26-26 15,1 0-15,26 0 0,0 27 16,-1-27-16,1 0 0,80 0 15,-80 0-15,26 0 0,0 0 0,27 0 16,0 0-16,79 0 16,-105 0-16,-1 0 0,27 0 0,0 0 15,-1 0-15,28 0 0,-54 0 16,27 0-16,0 0 0,0 0 0,26 0 16,27 0-16,-53 0 0,-1 0 0,28 0 0,-28 0 0,28 0 15,-27 0-15,-1 0 0,1 0 16,-26 0-16,52 0 0,-26 0 0,0 0 0,-27 0 15,0 0-15,1 0 16,-27 0-16,0 0 0,26 0 0,-26 0 0,53-27 16,-53 27-1,0-26-15,26 26 0,-26-27 0,0 27 0,-27 0 16,27 0-16,0 0 0,0 0 0,26 0 0,-26 0 16,0 0-16,0-26 0,0 26 15,0 0-15,53 0 0,-53 0 16,0 0-16,-1 0 15,1 0-15,-26 0 0,26 0 0,0 0 0,0 0 16,26 0-16,-26 0 0,-27 0 16,1 0-16,26 0 0,0 0 0,0 0 0,-1 0 15,1 0-15,0 0 0,0 0 16,0 0-16,0 0 0,0 0 0,0 0 16,0 0-16,0 0 0,0 0 0,0 0 0,-1 0 15,1 0-15,-26 0 16,-1 0-16,27 0 0,0 0 0,0 0 15,0 0-15,0 0 0,0 0 0,0 0 16,0 0-16,0 0 0,-1 0 0,-25 0 0,26 0 16,0 0-16,0 0 15,0 0-15,-27 0 0,27 0 0,0 0 0,0-26 16,-27 26-16,27-27 16,-26 27-16,26 0 0,-1 0 0,-25 0 0,79 0 15,-80 0-15,27 0 0,-26-26 16,-1 26-16,1 0 0,52 0 15,-26 0-15,-27 0 16,1 0-16,26 0 0,-27 0 0,1 0 16,25 0-16,-25 0 0,-1 0 0,1 0 15,26 0-15,-27 0 16,1 0-16,26 0 0,-27 0 16,1 0-16,-1 0 0,0 0 0,1 0 0,-1 0 15,1 0-15,-1 0 0,1 0 16,-1 0-16,1 0 0,-1 0 0,1 0 15,-1 0-15,0 0 16,1 0-16,26 0 16,-27 0-1,1 0-15,-1 0 0,1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6:39.1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62 0,'27'0'125,"-1"0"-125,27 0 0,0 0 0,0 0 15,0 0-15,0 0 0,0 0 0,26 0 16,-26 0-16,0 0 15,0 0-15,0 0 0,26 0 0,-26 0 0,0 0 16,-27 0-16,27 0 0,0 0 16,0 0-16,0 0 0,0 0 0,0 0 15,-27 0-15,27 0 16,0 0-16,0 0 0,0 0 0,0 0 16,0 0-16,0 0 0,-27 0 0,27 0 0,-26 0 15,-1 0 1,1 0-16,-1 0 0,1 0 0,-1 0 0,0 0 15,1 0 1,-1 0 0,1 0-16,-1 0 0,27 0 15,-26 0-15,26 0 0,-27 0 16,0 0-16,1 0 0,-1 0 16,1 0-16,-1 0 15,1 0-15,-1 0 0,1 0 0,-1 0 16,1 0-16,-1 0 0,27 0 15,-27 0-15,1-26 0,26 0 16,-27 26 0,1 0-16,-1 0 0,27 0 0,0 0 15,0 0-15,0 0 0,0 0 16,0 0-16,-27 0 0,1 0 0,-1 0 0,1 0 16,-1 0-16,27 0 0,-27 0 0,1 0 0,-1 0 15,27 0-15,-26 0 0,26 0 16,-27 0-16,0 0 0,27 0 0,-26 0 15,-1 0-15,27 0 16,-26 0-16,26 0 0,0 0 0,-1 0 16,-25 0-16,26 0 15,-27 0-15,1 0 0,-1 0 0,1 0 16,-1 0-16,1 0 0,-1 0 16,0 0-16,1 0 0,-1 0 15,1 0-15,-1 0 0,27 0 16,-26 0-1,-1 0-15,1 0 0,-1 0 0,27 0 0,0 0 16,-27 0 0,27 0-16,-26 0 0,26 0 0,-27 0 0,53 0 15,-52 0 1,-1 0-16,1 0 0,-1 0 0,1 0 16,-1 0-16,1 0 0,-1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1:56:41.5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0,'26'0'0,"27"0"15,-26 0 1,-1 0-16,1 0 0,26 0 0,-27 0 16,1 0-16,-1 0 0,27 0 0,-27 0 0,1 0 0,26 0 15,0 0-15,-27 0 16,27 0-16,-27 0 0,1 0 0,-1 0 0,27 0 15,0 0-15,0 26 0,-26-26 16,-1 27-16,80-27 0,-53 0 0,26 26 0,-26-26 16,0 0-16,0 27 15,26-27-15,-26 26 0,0-26 0,0 0 0,0 0 16,26 0-16,-26 0 0,27 0 0,-27 0 0,-1 0 16,1 0-16,0 0 0,27 0 15,-27 0-15,0 0 0,-1 0 0,1 0 0,0 0 16,0 0-16,27 0 15,-54 0-15,0 0 0,27 0 0,-26 0 0,26 0 16,0 0-16,-27 0 0,27 0 16,-26 0-16,-1 0 0,27 0 0,-27 0 15,1 0 1,-1 0-16,1 0 0,-1 0 31,1 0-31,-1 0 16,1 0-16,-1 0 0,27 0 0,-27 0 15,27 0-15,-26 0 16,-1 0-16,1 0 0,-1 0 16,1 0-16,-1 0 0,27 0 15,0 0-15,26 0 0,27 0 16,-79 0-16,-1 0 0,0 0 0,54 0 16,-27 0-16,0 0 15,-27 0-15,1 0 0,-1 27 0,1-27 16,25 0-16,-25 0 15,26 0-15,0 0 0,-27 0 16,1 0-16,-1 0 0,1 0 16,-1 0-16,0 0 0,1 0 0,-1 0 0,27 0 15,-26 0 1,-1 0-16,1 0 0,26 0 0,-27 0 0,1 0 16,-1 0-16,27 0 0,-27 0 0,1 0 15,26 0-15,-27 0 16,1 0-16,26 0 0,-27 0 0,27 0 0,-27 0 15,27 0 1,-26 0-16,-1 0 0,27 0 0,-53 26 16,27-26-16,-1 0 0,1 0 15,-1 0-15,27 0 0,-53 27 0,53-27 0,-27 0 16,27 0-16,-26 0 0,-1 0 0,1 0 16,25 0-16,-25 0 15,26 0-15,-27 0 0,1 0 0,26 0 0,-27 0 16,1 0-16,26 0 15,-27 0-15,0 0 0,1 0 0,-1 0 0,27 0 16,-26 0-16,26 0 16,-27 0-16,1 0 0,25 0 0,-25 0 15,-1 0-15,1 0 0,26 0 16,0 0-16,-27 0 0,27 0 16,-26 0-16,-1 0 0,27 0 0,-27 0 0,27 0 0,0 0 15,-26 0-15,26 0 16,26 0-16,-26 0 0,-27 0 0,27 0 0,-26 0 15,-1 0-15,1 0 16,26 0-16,-27 0 16,0 0-16,1 0 15,-1 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2:18:04.4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0,'53'0'156,"0"0"-156,26 0 15,-26 0-15,27 0 0,-1 0 16,0 0-16,27 0 0,-26 0 0,-1 0 16,0 0-16,1 0 0,26 0 0,-27 0 0,0 0 15,1 0-15,-1 0 0,53 0 0,-52 0 0,-27 0 0,26 0 16,0 0-16,27 0 16,0 0-16,-27 0 0,27 0 0,0 0 0,-27 0 15,1 0-15,26 0 16,-27 0-16,0 0 0,1 0 0,-1 0 0,27 0 15,0 0-15,-27 0 0,27 0 16,-27 0-16,1 0 0,-1 0 0,-26 0 0,26 0 16,1 0-16,-27 0 0,53 0 0,-53 0 0,26 0 15,0 0-15,-26 0 0,0 0 16,26 0-16,-26 0 0,27 0 0,-27 0 16,26 0-16,-26 0 0,26 0 15,27 0-15,-79 0 0,78 0 0,-25 0 16,-1 0-16,-26 0 0,0 0 15,26 0-15,-26 0 0,0 0 0,0 0 0,0 0 16,0 0-16,26 0 0,-52 0 16,26 0-16,0 0 0,0 0 0,-27 0 15,1 0-15,-1 0 0,0 0 0,1 0 16,-1 0-16,1 0 16,-1 0-16,1 0 0,-1 0 0,1 0 15,-1 0-15,1 0 16,-1 0-16,0 0 0,1 0 15,-1 0 157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2:18:07.8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0,'26'0'187,"1"0"-171,-1 0-16,0 0 0,1 0 15,-1 0-15,1 0 16,-1 0-16,1 0 0,-1 0 16,1 0-1,-1 0 1,1 0-1,-1 0 32,1 0 63,-1 0-95,0 0 1,1 0-16,26 0 16,-27 0-16,1 0 0,-1 0 0,1 0 15,-1 0-15,1 0 16,-1 0-16,0 0 0,1 0 0,-1 0 15,1 0-15,-1 0 16,1 0-16,-1 0 0,1 0 16,-1 0-16,1 0 0,-1 0 0,1 0 15,-1 0 1,0 0-16,1 0 16,-1 0-1,1 0-15,-1 0 16,1 0-1,-1 0 1,1 0-16,-1 0 16,1 0-16,-1 0 0,0 0 15,1 0 1,-1-26 0,1 26-16,-27-27 109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2:18:09.4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0 271 0,'26'0'94,"1"0"-94,25 0 15,-25 0-15,26 0 0,-27 0 0,27 0 16,0 0-16,0 0 15,-26-26-15,25-1 0,1 27 0,-26 0 0,79-53 16,-53 27 0,-1 26-16,1 0 0,-53-27 0,53 27 15,0-26-15,0 26 0,0 0 0,0 0 0,0-27 0,0 27 16,-27 0-16,27 0 0,0 0 16,0 0-16,0 0 0,0 0 0,-27 0 15,1-26-15,26 26 0,-53-27 16,26 27-16,1 0 0,-1 0 15,1 0-15,-1 0 16,0 0 93,1 0-46,-1 0-63,27 0 0,0 0 0,0 0 16,0 0-16,-27 0 0,1 0 0,-1 0 15,27 0-15,27 0 0,-54 0 16,1 0-16,-1 0 0,1 0 15,-1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2T02:18:12.1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1884 117 0,'-53'0'32,"0"0"-32,0 0 0,0 0 15,27 0-15,-27 0 16,0 0-16,-53 0 0,27 0 0,26 0 0,-26 0 15,26 0-15,0-27 16,-27 27-16,27 0 0,-26 0 0,26 0 0,27 0 0,-27 0 16,0-26-16,0 26 0,26-27 0,1 27 0,0 0 15,-1 0-15,1 0 0,-1 0 16,1 0-16,26-26 0,-27 26 0,1 0 16,-1 0-1,1 0-15,-27 0 0,27 0 16,-1 0-16,1 0 15,-1 0-15,1 0 32,-1 0-32,1 0 0,-1 0 15,1 0 79,26 26-63,-27 27-15,27-26-16,0-1 0,0 54 16,0-54-16,0 1 0,-26-1 15,26 1-15,-27 25 0,27-25 16,0-1-16,0 1 15,0-1 1,0 1-16,0-1 16,0 1 46,0-1-46,0 27-16,0-27 15,0 1-15,27-1 16,-1 1-16,1-1 0,-27 1 16,26-27-1,1 26-15,-1-26 16,1 27-16,-1-1 0,1-26 0,-27 27 0,26-27 16,1 0-16,25 0 15,-25 26-15,-1-26 0,1 0 16,-1 0-16,27 0 0,-26 0 15,-1 0-15,27 0 0,0 0 0,26 0 16,-26 0-16,-26 0 16,-1 0-16,1 0 0,26 0 0,26 0 15,-26 0-15,0 0 0,0 0 16,-27 0-16,27 0 16,0 0-16,-27 0 0,1 0 0,26 0 0,0 0 15,0 0-15,-27 0 0,27 0 16,-27 0-16,27 0 0,-26 0 0,26 0 0,-27 0 0,27 0 15,-26 0-15,25 0 16,1 0-16,-26 0 0,-1 0 0,27 0 16,-26 0-16,-1 0 15,27 0-15,0 0 0,-27 0 0,1 0 16,-1 0-16,1 0 0,-1 0 0,1 0 16,-1 0-16,1 0 15,-1 0-15,1 0 0,-27-26 0,26 26 31,0-27-31,1 27 16,-27-26 0,0-1-1,26 27-15,1-26 0,-1 26 16,-26-27-16,0 1 16,27 26-16,-27-27 0,26 27 15,-26-26 1,27-1-16,-1 27 0,-26-26 31,0 0-31,0-1 16,0 1-16,0-1 0,0 1 15,0-1 32,0 1-31,0-1-1,0 1-15,0-1 0,-26 1 16,-1 26-16,1 0 16,26-26-16,-27 26 0,1-27 15,-1 27-15,1 0 0,-1 0 16,27-26-16,-26 26 16,26-27-16,-26 27 0,-1 0 0,1-26 15,-1 26-15,1 0 16,-1 0-16,1 0 0,-1 0 0,1 0 15,-1 0-15,1-27 0,0 27 16,-1 0-16,1 0 16,-1 0-16,1 0 15,-1 0-15,1 0 16,-1 0-16,1 0 0,-1 0 16,1 0-16,-1 0 15,1 0-15,0 0 16,-1 0-16,-26 0 15,27 0-15,-1 0 16,1 0-16,-1 0 16,1 0-16,-1 0 0,1 0 15,0 0-15,-1 0 0,1 0 0,-1 0 16,1 0-16,-1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9:10:32.2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0 158 0,'27'0'125,"-1"0"-110,27 0-15,-27 0 0,27 0 0,0 0 16,0 0-16,0 0 16,0 0-16,0 0 0,0 0 0,0 0 0,0 0 15,0 0-15,-1 0 16,1 0-16,0 0 0,-26 0 0,-1 0 0,1 0 15,-1 0-15,27 0 16,-26 0-16,25 0 0,1 0 0,0 0 0,-26 0 16,-1 0-16,27 0 0,0-26 0,0 26 0,0-26 15,0 26-15,0 0 16,-27-27-16,27 27 0,0 0 16,0 0-16,-27 0 0,1 0 0,26 0 0,-27-26 15,1 26-15,-1-27 0,1 27 0,-1 0 0,0 0 16,1 0-1,-1 0-15,1 0 16,-1 0 0,1 0-1,-1 0-15,1 0 16,-1 0-16,1 0 16,-1 0-16,1 0 31,-1 0-31,0 0 15,1 0 17,-1 0-17,1 0-15,-1 0 16,1 0-16,-1 0 0,1 0 16,-1 0-16,1 0 15,-27-26 110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9:10:33.8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0,'79'0'47,"54"0"-47,105 0 16,-185 0-16,26 0 0,-26 0 0,0 0 15,26 0-15,54 0 16,-54 0-16,106 27 0,-106-1 0,27-26 15,0 27-15,-26-27 16,78 0-16,80 0 0,-105 0 0,-27 0 16,105 0-16,-105 0 0,0 0 0,0 0 15,-27 0-15,27 0 0,-27 0 16,1 0-16,-1 0 0,0 0 0,27 0 0,0 0 16,26 0-16,-26 0 15,26 0-15,-26 0 0,132 0 16,-132 0-16,0 0 0,-27 0 0,54 0 15,-80 0-15,0 0 0,52 0 16,-52 0-16,0 0 16,-26 0-16,-1 0 0,1 0 0,-1 0 15,1 0-15,-1 0 16,0 0-16,1 0 0,26 0 16,-27 0-16,1 0 0,26 0 0,0 0 0,0 0 15,-1 0-15,1 0 16,27 0-16,-27 0 0,0 0 0,-1 0 0,1 26 0,0-26 15,-26 27-15,26-27 16,0 0-16,0 0 0,-1 0 0,-25 0 16,26 0-16,-27 0 0,1 0 15,-1 0-15,1 0 0,26 0 0,-27 0 16,0 0-16,1 0 31,-1 0 110,1 0-141,26 0 0,-27 0 15,1 0-15,-1 0 16,1 0-16,-1 0 16,1 0-16,-1 0 0,0 0 0,1 0 15,-1 0-15,27 0 16,-26 0-16,-1 0 0,1 0 31,-1 0-31,1 0 0,-1 0 16,0 0-1,1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09:10:37.2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2726 370 0,'-27'0'47,"27"27"-31,-26 25-16,-27 1 0,0-26 0,0 26 0,-53-27 16,27 1-16,-54 52 15,28-53-15,-1 27 0,0-26 0,0-1 0,0 1 16,27-1-16,-53 27 0,-1-26 15,-25-1-15,-81 1 0,28 25 0,26-25 0,79-1 16,26-26-16,-25 27 16,25-27-16,27 26 0,27-26 0,-27 27 0,26-27 15,54 0 126,-1 0-141,1 0 0,26 26 16,0-26-16,0 0 15,-1 0-15,1 27 0,27-27 0,-27 26 16,26-26-16,-26 0 0,26 53 0,1-53 15,26 26-15,-27-26 0,0 27 0,1-27 0,-27 0 16,52 0-16,-25 26 0,-27-26 0,0 27 0,26-27 16,-26 26-16,0-26 15,0 0-15,0 0 0,0 27 0,0-27 0,-1 26 0,-25-26 16,26 27-16,0-27 16,-53 26-16,53-26 0,0 27 0,-1-27 0,1 26 15,-26-26-15,26 27 16,-27-27-16,1 26 0,-1-26 0,54 26 15,-28 1-15,-25-27 16,26 53-16,0-53 0,-53 26 0,26 1 0,1-27 16,-1 0-16,1 26 0,-1-26 0,-79 0 140,27 0-140,-54-26 0,54-27 0,-27 0 0,-26-79 16,52 79 0,1-27-16,-1 1 0,-79-133 0,80 159 15,-54-132-15,28 53 16,25 26-16,1 53 0,-27-26 0,26 26 15,1 0-15,-27 0 16,26 0-16,1 0 0,26 0 16,-26 0-16,-1 27 0,1-54 0,26 54 0,0 0 0,0-1 15,-27 1 1,27 52 156,0 27-172,0 0 0,0 0 0,-26 0 15,-1 79-15,1-26 16,-1-53-16,-26 26 0,27 1 0,-27 25 0,27-25 16,-1-1-16,1-26 0,-1 53 0,1 26 15,-1-79 1,1 26-16,-27-26 0,26 27 0,1-1 0,0-26 0,-27 53 16,26-80-1,27 1-15,0 26 0,-53 0 0,27 0 0,-1-1 0,1 28 16,26-27-1,-27-27-15,27 1 0,-26-1 0,-1 27 16,27-26 0,0-1-16,0 0 0,0 1 0,-26-27 15,26 26-15,53-26 188,0 0-188,26 0 15,54-53-15,-54 1 0,185-134 16,-25 28-16,-107 78 0,80-131 0,79-1 16,-212 159-16,0-26 15,27-27-15,0 26 0,-80 54 0,27-27 16,0 27-16,0-1 16,-26 1-16,-27-1 0,0 1 0,0-27 15,53 26 1,-27 27-16,-26-26 0,27 26 15,-1-27 1,-26 1-16,0-1 266,0 1-266,0 0 0,0-1 312,0 1-312,0-1 16,0 1-16,0-1 15,0 1 64,0-1-17,0 1-31,0-1-31,0 1 16,0 0 31,0-1-32,0 1 1,-26-1 140,-1 27-78,1 0 1,-1 0-79,1 0 62,-1 0-62,1 0 0,-27 0 16,0 0-16,26 0 0,-25 0 15,25 0-15,1 0 16,-1 0-16,1 0 0,-1 27 16,1-27-16,-1 0 15,1 0-15,-1 0 0,27 26 16,-52 1-1,25-27-15,1 26 0,-1-26 0,1 26 16,-1-26-16,1 27 16,-1-27-16,27 26 0,-26-26 15,-1 0-15,-26 27 0,1-27 16,-1 26-16,26-26 16,1 27-16,-1-27 15,1 0-15,26 26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11:26.5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4 862 0,'0'-26'140,"0"0"-124,0-1-16,0 1 0,0-1 0,0 1 15,0-1-15,0 1 0,0-1 16,0-26-16,0 27 16,26 0-1,1-1-15,-1 1 16,1 26-16,-1-27 0,0 1 0,1 26 0,-1-27 16,1 1-16,26 26 15,-27 0-15,1-27 0,-1 27 0,1 0 0,-27-26 16,53 26-16,-27 0 0,0-27 15,1 1-15,-1 26 0,1 0 0,-1-27 0,1 27 16,-1-26-16,1 0 0,-1 26 16,1 0-16,-1 0 0,0 0 15,1-27-15,-1 27 0,1-26 0,-1 26 16,1 0-16,-1 0 16,1-27-16,-1 27 0,27-26 0,-26 26 0,-1 0 15,0 0 1,-26-27-16,27 27 0,-1 0 0,1 0 15,-1 0-15,1 0 0,-1-26 0,1 26 16,-1 0-16,27 0 0,-27 0 16,1 0-16,-1 0 0,27 0 0,-26 0 15,26 0-15,-27 0 16,1 0-16,26 0 0,-27 0 0,0 0 16,27 0-16,-26 0 0,-1 0 15,1 0-15,-1 0 0,1 0 0,-1 0 16,1 0-16,-1 0 0,0 0 0,1 0 15,-1 0-15,1 0 16,-1 0-16,1 26 0,-1-26 0,27 0 0,-26 27 16,-1-27-16,1 26 0,-1 1 15,0-27-15,27 26 0,0-26 0,-26 27 16,-1-27-16,1 0 16,-27 26-16,0 0 0,0 1 0,0-1 15,26-26-15,1 27 0,-1-1 16,0-26-16,1 0 0,-1 27 0,-26-1 0,0 1 15,27-27-15,-1 26 0,1 1 0,-1-1 0,1-26 16,-1 0-16,-26 27 16,0-1-16,0 0 0,27 1 0,-1-1 15,1-26-15,-1 27 16,-26-1-16,26 27 0,-26-26 16,0-1-16,27 1 0,-1 25 15,-26-25-15,27-1 0,-1 1 0,-26-1 16,27 1-16,-27-1 0,26 1 0,1-1 15,-27 27-15,26-26 0,-26-1 16,0 0-16,0 27 0,27-26 0,-1 26 16,-26-27-16,26 1 15,1 26-15,-27-27 0,26 0 0,-26 1 16,27 26-16,-27-27 0,26-26 16,-26 53-16,0-26 0,0-1 0,27 1 0,-27-1 15,26-26-15,-26 27 16,27-1-16,-27 0 0,0 1 0,26-1 0,-26 1 15,27-27-15,-27 26 0,26 1 0,-26-1 0,0 1 16,0-1-16,0 1 0,27-1 16,-27 0-16,26 1 0,-26-1 0,0 1 15,26-1-15,1-26 16,-27 27-16,26-1 0,-26 1 0,0 26 16,0-27-16,0 1 15,0 25-15,0-25 0,0-1 0,0 1 0,0-1 16,0 1-16,0-1 15,0 27-15,0-26 0,0-1 0,0 0 0,0 1 16,0-1-16,0 1 0,0 26 0,0-27 0,0 1 16,0-1-16,0 1 15,0-1-15,0 27 0,-26 0 0,26-27 16,-27 1-16,27-1 16,-26-26-16,26 27 0,-26-1 0,-1 1 0,1-1 15,26 1-15,0-1 0,0 0 16,-27 1-16,1-1 0,26 1 0,-27-27 15,1 26-15,-1-26 0,27 27 0,0-1 0,-26 1 16,-1-1 0,1 1-16,-1-1 0,1-26 0,26 27 15,-26-1-15,26 0 0,0 1 16,-27-1-16,27 1 0,-26-27 16,-1 0-1,1 26-15,26 1 16,-27-27-16,1 26 0,-1-26 15,1 27-15,-1-1 0,1 1 16,0-27-16,-1 0 0,1 26 16,-1-26-1,1 26-15,-1-26 0,27 27 16,-26-27-16,-1 26 0,27 1 16,-26-27-16,-1 0 15,1 26-15,-1-26 0,1 0 16,0 27-16,-1-27 0,1 26 15,-1-26-15,1 0 0,-1 0 16,27 27-16,-26-27 16,-1 26-16,1-26 0,-27 0 0,27 0 0,-1 0 15,27 27-15,-26-27 16,-1 0-16,1 0 0,-1 0 16,1 0-16,-1 0 15,1 0-15,-1 0 0,1 0 16,-1 0-16,1 0 0,0 0 0,-1 0 15,1 0 1,-1 0-16,1 0 0,-1 0 16,1 0-1,-1 0-15,1 0 0,-1 0 16,1 0 0,0 0-16,-1 0 31,1 0-31,-1 0 15,1 0-15,-1 0 0,1 0 0,-1 0 32,1 0-32,-1 0 15,1 0-15,26-27 0,-27 27 0,1 0 16,26-26-16,-26 26 0,-1-27 16,1 1-1,-1 26-15,1-27 0,-1 1 0,27-1 16,-26 27-16,-1-26 0,1-1 0,-1 1 15,1 26 1,26-26-16,-26 26 16,-1-27-16,1 27 15,26-26-15,-27 26 0,27-27 0,0 1 16,-26-1-16,-1 27 16,1 0-16,26-26 0,-27 26 15,27-27 1,0 1-16,-26-1 15,26 1-15</inkml:trace>
  <inkml:trace contextRef="#ctx0" brushRef="#br0" timeOffset="940">559 3402 0,'-26'0'15,"26"27"32,0-1-31,0 1-16,0-1 15,0 1 1,0-1 0,26 1-16,-26-1 15,0 1-15,0-1 0,0 1 0,0 25 16,0-25-16,0-1 0,0 1 16,0-1-16,0 1 0,0-1 15,0 1-15,0-1 0,0 1 16,0-1-16,0 27 0,0-27 15,0 1-15,0-1 0,0 1 0,0-1 16,0 1-16,0-1 0,0 1 16,0-1-16,0 1 0,-26-1 0,26 0 15,0 1 1,0-1-16,0 1 0,-27-27 141,27 26-126,-26-26 1,0 0 15,-1 0-31,27-26 0,-26 26 16,26-27-16,0 1 0,0-1 15,0 1-15,0 0 0,0-1 16,0 1-16,0-27 0,0 26 16,0-26-16,0 27 0,0-27 15,0 26-15,0-25 0</inkml:trace>
  <inkml:trace contextRef="#ctx0" brushRef="#br0" timeOffset="1790">533 3614 0,'26'0'47,"1"0"-31,-1 0-16,27 0 0,-26 0 16,-1 0-1,1 0-15,-1 0 0,0 0 0,1 0 16,-1 0-16,27 0 0,-26 0 0,-1 0 15,1 0-15,-1 0 16,1 0-16,-1 0 0,1 0 0,-1 0 0,0 0 16,1 0-16,-1 0 15,1 0-15,-1 0 0,27 0 0,-53 27 16,27-27-16,-27 26 0,26-26 0,1 0 16,-1 0-16,0 0 0,1 0 0,-1 0 15,1 0 1,-1 0-16,1 0 0,-1 0 0,1 0 15,-1 0-15,1 0 16,-1 0 0,1 0-1,-1 0-15,0 0 141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09:29.4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0 473 0,'26'0'63,"1"0"-63,-1 0 16,1 0-16,-1 0 78,1 0-63,-1 0-15,1 0 0,-1 0 0,27 0 16,-26 0-16,-1 0 0,27 0 0,26 0 16,-52 0-1,-1 0-15,27 0 0,0 0 0,-27 0 0,54 0 0,-27 0 16,-27 0-16,1 0 15,26-27-15,0 1 0,26-1 0,0 1 0,-26 0 16,27 26-16,-28-27 0,28 1 16,26 26-16,-53-27 0,0 1 0,26 26 0,-26-27 15,26 1-15,1 26 16,-1-27-16,-53 27 0,80 0 0,-53 0 0,-26 0 16,26 0-16,-1 0 0,1-26 0,-26 26 0,26-27 15,0 27-15,-27 0 16,53 0-16,-79-26 0,53 26 0,0 0 0,0 0 15,-26 0-15,79 0 16,-27 0-16,0 0 0,-26 0 0,0 0 16,0 0-16,79 0 15,-79 0-15,0 0 0,0 0 0,0 0 0,0 0 16,-27 0-16,27 0 0,0 0 0,-26 0 0,26 0 16,-1 0-16,-25 0 15,26 0-15,-27 0 0,27 0 0,0 0 16,0 0-16,-26 0 0,25 0 15,-25 0-15,26 0 0,0 0 0,0 0 0,0 0 16,26 0-16,-53 0 16,27 0-16,0 0 0,0 0 0,0 0 0,0 0 15,0 0-15,0 0 0,-27 0 16,27 0-16,0 0 0,0 0 0,0 0 0,26 0 16,-26 0-16,0 0 0,0 0 0,0 0 0,0 0 15,26 0-15,-26 0 16,0 0-16,26 26 0,-26 1 0,0-27 0,0 26 15,0 1-15,-26-1 0,26-26 16,-27 27-16,27-27 0,-27 0 0,1 0 0,26 0 16,-27 26-16,1 1 15,-1-27-15,27 26 0,-27-26 0,1 0 0,-1 0 16,1 27-16,-1-27 0,1 0 0,26 0 16,-53 26-16,26-26 0,1 0 15,26 0-15,-27 26 0,27-26 0,-27 27 16,-26-1-16,53-26 0,-26 27 15,-1-27-15,27 26 0,-26-26 0,-1 0 16,0 0-16,-26 27 0,27-27 16,-1 26-16,1 1 0,-1-27 15,-26 26 1,27-26-16,-1 0 0,1 27 0,-1-27 16,-26 26-16,27-26 0,-1 0 0,1 26 15,-1 1-15,0-1 0,1-26 16,-1 27-16,1-1 0,-27 1 0,26-27 0,1 0 15,-1 0-15,-26 26 16,27 1-16,-27-1 0,26 1 0,1-27 16,-27 26-16,0 1 15,26-27-15,0 0 0,27 0 16,-26 26-16,-27 0 0,26 1 16,-26-1-16,27 1 15,-27-1-15,26 1 0,-26 26 16,27-27-16,-27 27 15,26-27-15,1 1 0,-27 26 0,0-27 16,0 1-16,26-1 16,-26 1-16,0-1 0,27-26 0,-27 27 15,0-1-15,0 1 0,0-1 0,0 0 16,0 1-16,0-1 16,0 1-16,0-1 109,-27-26-93,1 0-1,-1 0-15,-26 0 0,27 0 0,-1 0 16,1-26-16,-1 26 15,1-27-15,26 1 0</inkml:trace>
  <inkml:trace contextRef="#ctx0" brushRef="#br0" timeOffset="892">7382 1452 0,'0'26'63,"26"-26"-63,-26 27 0,27-27 16,-1 26-1,27 27-15,-26-53 0,-1 27 0,1-27 16,-27 26-16,26-26 0,0 0 15,1 26-15,-1-26 16,-26 27-16,27-27 0,-27 26 16,26 1-16,1-1 0,-1-26 15,1 27-15,-1-27 0,1 0 16,-27 26-16,26 1 0,1-1 0,-1 1 16,0-27-16,1 26 15,-27 0 1,26-26-16,1 0 0,-1 0 47,-52 0 125,26-26-141,0 0-31,0-1 0,0 1 0,0-27 15,0 26-15,0 1 16,0-27-16,0 26 0,0-25 0,0-1 16,26 0-16,1 26 15,-27 1-15,26-1 0,1-26 0,-1 27 0,1-1 16,-1 1-16,-26 0 16,0-1-16,0 1 0,26-27 0,1 53 0,-27-27 0,26 27 15,-26-26-15,0-1 0,27 27 16</inkml:trace>
  <inkml:trace contextRef="#ctx0" brushRef="#br0" timeOffset="9839">926 1425 0,'0'27'47,"0"-1"-31,0 1-16,0-1 16,0 1-1,0-1-15,0 1 16,0-1-16,0 0 0,0 1 15,0-1 1,0 1-16,0-1 0,0 27 0,0-26 0,0-1 16,0 1-16,0-1 15,0 0-15,0 1 0,0 26 0,0-27 16,0 27-16,0-26 16,0-1-16,0 1 0,0-1 0,0 1 0,0-1 15,0 0-15,0 27 0,0-26 16,0-1-16,0 1 0,0-1 15,0 1-15,0-1 0,0 27 16,0-27-16,0 1 0,0-1 16,0 1-1,0-1-15,0 1 0,0-1 0,0 1 16,0-1 0,0 1-16,0-1 0,0 1 0,0-1 15,0 0-15,0 1 0,0-1 0,0 27 16,0-26-1,0 26-15,0-27 0,0 1 16,0-1-16,0 0 16,0 1-16,0-1 0,0 1 0,0-1 0,0 27 15,0 0 1,0-26-16,0-1 0,0 1 0,0-1 16,0 53-16,0-52 0,27-1 15,-1 1-15,-26-1 0,26 1 16,-26-1-16,27 1 0,-27-1 15,0 0 1,0 1-16,26-27 0,-26 26 16,0 1-16,0-1 15,0 1-15,27-1 0,-1 1 16,-26-1-16,0 1 0,0-1 16,27 1-16,-27-1 15,26-26-15,-26 26 0,27 27 0,-1-26 16,-26-1-16,27-26 15,-27 27-15,26 26 0,0-27 16,-26 1 0,0-1-16,27 0 0,-1 1 15,1-1-15,-1 1 16,1-1-16,-27 1 16,26-1-16,1-26 0,-1 27 15,1-1 1,-1 1 31,1-27-32,-27 26 1,26-26 0,0 0-16,1 0 15,-1 0-15,1 0 0,-1 0 16,1 0-1,-1 0-15,1 0 0,-1 0 16,1 0-16,-1 0 16,0 27-16,1-27 0,-1 0 0,1 0 15,-1 0-15,1 0 16,-1 0-16,1 0 0,-1 0 0,27 0 16,-26 0-16,-1 0 0,0 0 15,1 0-15,-1 0 16,1 0-16,-1 0 0,1 0 15,-1 0-15,1 0 16,-1 0-16,1 0 0,-1 0 31,0 0-31,-26-27 16,27 27-16,-27-26 16,26-1-16,1 27 0,-1-26 15,-26-1 1,0 1-1,0-1-15,0 1 0,0-1 16,27 1-16,-1 26 16,1 0-16,-27-27 15,0 1-15,26 26 16,-26-26-16,27 26 0,-27-27 16,26 27-16,-26-26 0,0-1 15,0 1 16,0-1-15,0 1-16,-26 26 500,-1 0-484,1 0-1,26 26-15,-27-26 0,1 27 16,-1-27 0,1 0-16,-1 0 15,1 26-15,-1 1 0,1-27 31,0 0 32,-1 0-32,1 0-31,52 0 250,1 0-250,-1 0 16,0 0-16,1 0 0,-1 0 0,1 0 15,26 0-15,0 0 16,0 0-16,-27 0 0,1 0 16,25-27-1,-25 1-15,-1 26 16,1 0-16,-1 0 16,1-27-16,-1 27 0,-26-26 15,27 26-15,-1-27 31,1 27-31,-1 0 16,0 0 250,1 0-251,-1 0 1,-26 27-16,0 26 0,0-27 16,0 1-16,0-1 0,0 1 0,0 25 15,0-25 1,0-1-16,0 1 0,0-1 0,0 1 0,0-1 15,0 1-15,0 52 16,0-52-16,0-1 0,0 0 16,0 1-1,0-1-15,0 1 0,-26-1 16,26 1 0,0-1-16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13:29.1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 0 0,'-27'0'16,"27"27"109,27-1-125,-1-26 0,0 0 16,1 27-1,-1-27-15,1 0 0,-1 0 16,27 0-16,-26 0 16,-1 0-16,27 0 0,-26 0 0,-1 0 0,80 0 15,-80 0-15,27 0 16,0 0-16,0 0 0,0 0 0,0 0 0,0 0 15,26 0-15,27 0 0,-27 0 0,1 0 16,-1 0-16,-26 0 16,26 0-16,27 0 0,-79 0 0,79 0 0,-54 0 15,-25 0-15,26 0 0,0 0 16,-27 0-16,27 0 0,0 0 0,26 0 0,-52 0 16,26 0-16,26 0 15,-26 0-15,-26 0 0,-1 0 16,27 0-16,-27 0 0,1 0 0,-1 0 0,54 0 15,-54 0 1,1 0-16,-1 0 0,0 0 0,1 0 0,-1 0 16,27 0-16,-26 0 0,26 0 15,-27 0-15,1 0 0,78 0 16,-52 0-16,27 0 16,-27 0-16,-27 0 0,27 0 15,0 0-15,0 0 0,0 0 0,79 0 16,-79 0-16,0 0 0,79 0 15,-79 0-15,26 0 0,-26 0 0,0 0 16,80 0-16,-80 0 16,26 0-16,-26 0 0,26 0 0,-26 0 0,26 0 15,27 0-15,132 0 16,-26 0-16,-133 0 0,239 0 16,-159 0-1,238 0-15,26 0 16,-132 0-16,0 0 15,-185 0-15,0 0 0,26 0 16,-26 0-16,26 0 0,80 0 0,-133 0 16,27 0-16,-53 0 15,-27 0-15,1 0 0,-1 0 16,1 0-16,26 0 16,0 0-1,-27 0-15,0 0 0,27 0 16,0 0-1,-26 0-15,-1 0 0,1 0 0,-1 0 16,1 0-16,26 0 16,-27 0-16,0 0 0,1 0 15,26 0 1,-27 0-16,1 0 16,-1 0-16,1 0 15,-1 0-15,1 0 0,25 0 16,-25 0-16,26 0 0,0 0 0,0 0 0,26 0 15,-26 0 1,0 0-16,0 0 0,0 0 0,-27 0 0,27 0 16,0 0-16,0 0 0,0 0 15,53 0-15,-53 0 0,0 0 0,-1 0 16,1 0-16,0 0 16,-26 0-16,26 0 0,0 0 0,-1 0 0,1 0 15,0 0-15,0 0 0,80 0 16,-54 0-16,-26 0 0,26 0 0,80 0 15,-80 0-15,1 0 0,-1 0 16,-26 0-16,26 0 0,27 0 0,53 0 16,-80 0-16,1 0 0,-27 0 0,132 0 15,-26 0 1,-80 0-16,27 0 0,-27 0 0,1 0 16,52 0-16,-79 0 15,0 0-15,26 0 0,-26-27 0,0 27 0,26 0 16,-26 0-16,27 0 0,-28 0 0,1 0 0,0 0 15,-26 0-15,-1 0 0,27 0 16,0 0-16,0 0 0,0 0 16,-27 0-16,27 0 0,0 0 15,27 0-15,-28 0 0,28 0 0,-27 0 16,26 0-16,0 0 0,27 0 0,-26 0 16,-27 0-16,26 0 0,0 0 0,-26 0 15,27 0-15,25 0 0,-78 0 0,79 0 0,-27 0 0,-26 0 16,26 0-1,-26 0-15,27 0 0,-27 0 0,26 0 0,-26 0 0,0 0 16,0 0-16,26 0 16,-26 0-16,0 0 0,26 0 0,-52 0 0,26 0 15,0 0-15,0 0 0,-1 0 16,1 0-16,0 0 0,-26 0 0,26 0 0,0 0 16,0 0-16,-1 0 0,1 0 15,0 0-15,0 0 0,27 0 0,-28 0 16,1 0-16,0 0 0,0 0 15,27 0-15,25 0 0,-52 0 16,27 0-16,-27 0 0,0 0 0,26 0 0,-26 0 0,53 0 16,-53 0-16,0 0 15,-27 0-15,27 0 0,0 0 0,-27 0 16,27 0-16,0 0 16,-26 0-16,25 0 0,-25 0 0,-1 0 15,1 0-15,26 0 0,0 0 16,-27 0-16,27 0 0,-26 0 0,25 0 15,-25 0-15,-1 0 0,54 0 0,26 0 16,-54 0-16,28 0 16,-27 0-16,53 0 15,-80 0-15,27 0 16,0 0-16,26 0 0,-26 0 0,0 0 0,26 0 16,-26 0-16,80 0 15,-54 0-15,0 0 0,27 0 0,27 0 16,-54 0-16,53 0 0,-52 0 15,-27 0-15,-1 0 0,1 0 16,0 0-16,0 0 0,0 0 0,0 0 0,0 0 16,0 0-16,-27 0 15,27 0-15,0 0 0,-26 0 0,-1 0 16,1 0-16,25 0 0,28 0 16,-54 0-16,1 0 0,-1 0 0,27 0 15,-26 0-15,-1 0 0,27 0 16,-27 0-16,1 0 0,-1 0 0,27 0 15,-26 0-15,26 0 0,0 0 0,-1 0 0,28 0 16,-1 0 0,-26 0-16,-26 0 15,-1 0-15,0 0 0,27 0 16,-26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31T11:41:38.6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0,'0'-27'93,"26"27"-77,0 0-16,27 0 0,-26 0 16,-1 0-16,1 0 15,-1 27-15,1-27 0,26 26 0,-27 1 0,27-27 0,0 26 16,-27 1-16,1-27 16,26 26-16,-27-26 0,27 26 0,-26 1 15,25-27-15,-25 0 0,-1 26 0,1 1 16,-1-27-16,27 26 0,0-26 0,-26 27 0,26-1 15,-27 1-15,27-1 0,0 1 16,0-27-16,-27 26 0,1-26 16,26 27-16,-27-27 0,0 0 0,1 26 15,-1-26-15,27 26 0,-26 1 0,-1-27 16,1 26-16,-1 1 0,1-27 0,-1 0 0,1 26 16,-1-26-16,27 27 15,-27-27-15,1 26 0,-27 1 0,26-27 16,1 26-16,-1-26 0,1 0 15,-1 27-15,-26-1 0,27-26 0,-1 26 0,0-26 16,1 0-16,-1 27 0,1-27 0,-27 26 0,26-26 16,27 27-16,-26-1 15,-1 1-15,1-1 0,26-26 0,-27 0 16,0 0-16,1 27 0,-1-1 16,1 1-16,-1-27 0,-26 26 0,27-26 15,-1 27-15,1-27 0,26 26 16,-27-26-16,27 26 0,-27-26 0,27 0 15,-26 27-15,26-27 0,-27 26 0,1 1 0,-1-1 16,27 1-16,-27-27 0,1 0 16,-1 26-16,1-26 0,26 27 0,-53-1 0,53-26 15,-27 0-15,27 27 16,-27-27-16,27 26 0,0 0 0,0 1 0,0-1 16,0 1-16,0-27 0,-27 26 15,27 1-15,-26-27 0,52 26 0,-79 1 0,53-1 16,0-26-16,0 27 15,0-27-15,-27 26 0,27 1 0,0-27 0,-26 26 16,-1-26-16,53 26 0,-26-26 0,0 27 16,-26-27-16,-1 0 15,27 26-15,-26 1 0,-1-27 0,53 26 0,-26 1 16,-26-27-16,26 0 16,0 0-16,0 0 0,-1 26 0,-25 1 0,52-27 15,-26 26-15,0 1 0,0-27 16,0 26-16,0-26 0,0 26 0,0-26 0,0 27 15,26 26-15,-26-53 0,0 26 0,0-26 16,0 27-16,26-1 0,-26-26 16,26 27-16,-26-1 0,0 1 0,53-27 0,-53 26 15,26 1-15,-26-27 0,0 26 16,-26 0-16,25 1 0,1-27 16,0 26-16,0-26 0,0 0 0,0 27 15,0-1-15,0 1 0,0-1 0,26-26 16,-26 27-16,0-27 0,0 0 0,26 26 15,1-26-15,26 27 0,-27-27 0,0 26 0,1-26 16,25 26-16,-52 1 0,27-27 0,-27 26 0,26 1 16,-26 26-16,0-53 15,0 26-15,0-26 0,0 27 16,0-1-16,52 1 0,-78-27 0,79 26 0,-53-26 16,0 0-16,26 27 0,-26-27 0,0 26 15,26 0-15,-26-26 0,0 27 16,26-1-16,-26-26 0,53 27 0,-53-1 0,26 1 15,-26-1-15,-26 1 0,26-27 0,-27 26 0,1-26 16,25 0-16,-25 0 0,26 0 16,-27 27-16,1-27 0,-1 0 0,1 26 0,26-26 15,-27 26-15,27 1 16,-27-27-16,27 26 0,0-26 0,0 0 16,-26 0-16,26 27 0,-1-27 15,-25 26-15,-1-26 0,54 27 0,-54-1 16,1-26-16,26 0 15,-27 0-15,1 27 0,-1-1 0,0-26 0,1 27 16,26-1-16,-27-26 0,27 0 0,-26 0 0,-27 27 16,53-27-16,-27 26 15,27-26-15,-27 26 0,1 1 0,-1-1 0,1-26 16,-1 27-16,27-27 16,-26 0-16,-1 26 0,1 1 0,-1-27 15,0 0-15,1 0 0,-27 26 16,26-26-16,1 0 0,-27 27 15,26-27-15,1 0 0,-1 26 0,1 1 16,-1-27 0,1 0-16,-1 0 31,0 26-31,1-26 0,-1 26 16,1 1-1,-27-1-15,26 1 0,1-1 16,-1-26-16,1 27 15,-1-1-15,1-26 0,-27 27 0,26-1 0,1 1 16,-27-1-16,26-26 0,0 27 0,1-1 0,-1 0 16,-26 1-16,0-1 15,27-26-15,-1 27 0,1 26 0,-1-27 0,1 1 16,-1-1-16,1 1 16,-1-1-16,-26 0 15,26 1-15,-26-1 16,27 1-16,-27-1 0,26-26 15,1 27-15,-27-1 16,26 1 0,1-1 15,-27 1-15,0-1-1,26-26-15,1 0 31,-1 27-31,1-27 16,-27 26 0,0 0 15,26 1-15,1-27-16,-1 26 15,0 1 1,1-27 31,-1 26 31,-26 1-63,27-27-15,-1 26 16,1 1 0,-1-27 15,1 0-31,-1 0 47,-26 26 0,27 1-47,-1-27 0,0 0 15,1 0 1,-1 0-16,1 26 16,-1-26-1,1 26 1</inkml:trace>
  <inkml:trace contextRef="#ctx0" brushRef="#br0" timeOffset="1670">12620 4923 0,'27'26'78,"-27"0"-62,26-26-16,-26 27 0,27-1 16,-1-26-16,-26 27 15,26-27-15,1 0 0,-1 0 0,1 26 16,-27 1 0,26-1-1,1 1 1,-1-1-1,-26 1 282,27-27-297,-27 26 0,0 0 16,0 1-16,0-1 0,0 1 16,0-1 187,-27-26-203,1 0 31,-1 0-15,1 0-1,-1 0-15,1 0 16,-1 0-16,1 0 15,0 0-15,-1 0 0,1 0 16,-1 0-16,1 0 0,-1 0 0,1 0 16,-1 0-1,1 0-15,-1 0 0,1 0 0,0 0 0,-1 0 16,1 0-16,-1 0 0,1 0 16,-1 0-16,1 0 0,-1 0 0,1 0 15,-1 0-15,1 0 16,-1 0-16,1 0 0,0 0 15,-1 0-15,1 0 0,-1 0 16,1 0 0</inkml:trace>
  <inkml:trace contextRef="#ctx0" brushRef="#br0" timeOffset="4775">4206 81 0,'0'-27'15,"27"54"1,-1-27-16,1 0 16,-1 26-16,1 1 15,26-1-15,-27 0 0,1-26 0,25 27 16,-25-1-16,26 1 0,0-1 15,-27-26-15,1 27 0,-1-27 0,1 0 0,-1 0 16,1 26-16,-1 1 0,27-27 0,0 26 16,-27-26-16,1 0 15,-1 27-15,1-27 0,26 0 0,-1 26 0,-52 1 16,53-1-16,0 0 0,-26-26 16,26 27-16,0-27 0,0 0 0,-1 26 0,-25 1 15,52-1-15,-52-26 16,-1 27-16,27-27 0,53 53 0,-53-53 15,26 26-15,-26 1 0,0-1 0,26-26 0,-26 26 0,53 1 16,-79-27-16,78 26 0,-52 1 16,0-27-16,0 26 0,27 1 0,-27-27 15,26 26-15,-26-26 0,0 27 16,53-1-16,-54 1 0,1-1 0,27-26 16,-27 27-16,26-27 0,-26 0 0,-27 26 15,54-26-15,-27 26 0,0-26 0,26 0 0,-26 27 16,0-27-16,26 0 15,-26 0-15,27 26 0,-28-26 0,28 0 0,-1 27 16,-52-27-16,78 0 0,-52 26 0,0 1 0,0-27 16,0 26-16,0-26 0,0 27 15,0-27-15,0 26 0,26 27 0,-26-27 0,0-26 16,-27 0-16,27 0 16,0 27-16,0-27 0,-26 0 0,52 53 0,-26-27 15,-27-26-15,54 27 0,-27-1 16,0-26-16,0 27 0,-27-27 0,27 0 15,0 0-15,0 26 0,0-26 0,0 53 0,0-53 16,-1 0-16,1 27 16,0-27-16,0 26 0,0-26 0,0 26 0,-27-26 15,1 0-15,26 27 0,0-27 16,0 26-16,-27-26 0,27 0 0,0 53 0,0-53 16,0 27-16,-27-27 15,27 0-15,-26 26 0,-1-26 0,1 27 0,25-27 16,-25 26-16,26-26 0,0 27 15,0-27-15,-27 26 0,1 0 0,-1 1 0,27-1 16,0 1-16,0-27 0,0 26 0,-27-26 0,27 27 16,0-1-16,-27 1 15,27-1-15,0 1 0,0-1 0,-26 1 0,26-1 16,-27 27-16,27-27 0,0 1 16,0-1-16,0 1 0,0-1 0,0 1 0,-1-27 15,-25 26-15,26 1 16,0-1-16,0 0 0,0 1 0,-27-1 15,1 1-15,-1-27 0,0 26 0,1-26 0,-1 27 16,1-1-16,-1 1 16,1-27-16,-1 26 0,1 1 0,-1-1 15,1-26 1,-1 0-16,0 0 0,1 0 0,-1 0 31,-26 27-31,27-1 16,-1 0-16,1-26 15,-1 27-15,1-1 0,26-26 0,-53 27 16,26-27-16,27 26 0,-27 1 0,1-1 0,26 1 16,-27-1-16,-26 1 0,53-1 15,0 0-15,-26-26 0,25 27 0,1-1 0,-26-26 16,26 27-16,-27-1 16,27-26-16,-53 27 0,27-1 0,-1 1 0,1-1 15,-1 1-15,0-27 0,27 26 16,-26 1-16,-1-1 0,1 0 15,-1 1-15,27-27 0,-53 26 16,27-26-16,-1 27 0,27-1 0,-27 1 16,1-1-16,-1 1 0,-26-1 0,27-26 0,-1 27 15,1-27-15,-27 26 0,26 0 16,1 1-16,-1-27 0,-26 26 0,27 1 16,-1-27-16,0 26 15,1 1-15,-1-1 0,1 1 0,-27-1 0,53 1 16,-27-1-16,1-26 0,26 27 15,-27-1-15,0 0 0,-26 1 0,27-1 0,-1 1 16,1-27-16,-1 0 0,1 26 0,-1 1 16,1-1-1,-1 1-15,-26-1 0,27-26 0,-27 27 16,26-27 0,1 26-1,-27 0 1,26 1-1,0-1 298,1-26-313,-1 27 16,-26-1-16,27-26 15,-1 27-15,-26-1 0,0 1 0,27-1 16,-27 1-1,26-27-15,-26 26 0,0 1 16,27-1 0,-1-26-1,1 26-15,-27 1 16,26-1 0,0 1 30,1-1-46,-1 1 32,1-1 15,-1 1-32,1-1 16</inkml:trace>
  <inkml:trace contextRef="#ctx0" brushRef="#br0" timeOffset="6295">15292 4790 0,'0'27'32,"0"-1"-32,0 1 15,0-1-15,0 1 16,27-27-16,-1 26 15,-26 0-15,0 1 0,0-1 16,0 1 0,27-1-16,-27 1 0,26-1 15,-26 1-15,0-1 16,27-26-16,-27 27 16,0-1-16,0 0 0,26 1 15,-26-1 1,27 1-1,-54-1 298,1-26-297,-1 0-1,1 0-15,-1 0 0,1 0 0,-1 0 16,1 0-1,0 0-15,-1 0 0,27-26 0,-26 26 16,-1-27-16,1 27 0,-1-26 31,1-1-31,-1 1 32,1 26 46,26-26-78,-27 26 15,1 0 1,26-27 0,-26 27-16,-1-26 15,1-1-15,-1 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25EBD-D537-4E49-B821-791573D60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F49819-B3EB-4C00-8A93-A317B9270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80F58-5B96-434F-9613-373529D3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EFD9E2-2D91-449F-853F-5268DF1B6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DB0B4-9452-4534-BD9F-7405AFA8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6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02846-3601-4E97-8BA4-ECFC6841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D936C5-7093-421B-B426-A753707CB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A0560-DC36-4DD7-BBB3-7406B706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DE3C8-F640-479D-9CC0-710D84C7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26E350-9A5D-4E2F-BC70-BD536753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8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98B6F3-1894-4F19-9543-8540EA026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79808-3567-4263-9B54-084673EF3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BA9F0-D78E-429E-A9AA-B4BD9ABD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AC70C0-F105-471A-998A-2226CE39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CDA96-088D-472C-A671-EDE19346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55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5DC99-3C02-4A15-8F48-8629B9A5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6697A-208A-4A6F-94CC-747E9664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F58E6-E7DF-4154-B9ED-DFA2BBF6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3811F6-B891-4615-80B3-F8638A17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9A3000-C461-49CD-A3EE-F32AFB75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2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A1B04-4B24-4FD8-8B5F-B145416A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00FF8-F60C-4045-8296-455C8617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5DE1B5-21B1-48C7-A29D-1B476E59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24124-4DBD-4FD8-95DD-DC04531F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03F7A-A5A5-4B0A-B4BD-68BEE069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1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4A87E-949A-48F5-B5F7-AC65FC83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4C15D-8AB9-44A5-AD48-CEE4F26D5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89CEBB-15E1-43DA-A40B-E9CA4AEC2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73455-48E9-490A-84B8-A4D4D5DA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4FCF53-9BA2-4786-9027-438CAFFC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653A2E-3EE6-4721-9152-FB0C08AE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C4E83-D959-4C28-AE86-C0880924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EA138-4D6B-4EE9-81E4-93725C04A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7B950A-020A-4417-9A3E-CC26570F6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8D201F-CBE4-4E7B-9B5C-FBB6F03EA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ED4BE8-5C83-4A12-9B1B-323F5D34A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2F8080-1838-4954-BA38-6C72C976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E3EA6C-7BB6-4BD0-8613-4A39B541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411E15-A720-4018-BA5B-CCD7985F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9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C3462-4A4A-4DCC-9121-FE70975D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6B05D5-AE84-4CE5-B9FB-7AAB0FF81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1D52E0-C8CB-4F33-9F08-56CFDD3E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EC6D74-30A2-492C-A454-5522D43C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4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90DCB0-7DFF-4239-958C-76539A34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43D9C1-64BE-4B69-BE07-B9C4EA60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2BA47C-40A7-4CAA-AE40-C4C09E1FD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9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87E74-D69A-4EB4-8FA2-F3A75F30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81759B-E64A-4D0A-B5C7-56083F104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D0DC0B-3AF0-4DCC-AAD8-8EACBDCC7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328D6A-88B3-43EF-9C26-71D015AA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3C25AD-CAB3-4715-84EB-D2959834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F24FF8-91A6-4033-832D-A7638CA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D5004-E24E-4766-A612-9E63B283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8AE7F4-B57F-48AB-961D-E87ABC116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F51314-3BC4-40BB-A155-CBFB640C2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2999E9-BFEB-4568-880E-855AFDE7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F95FEA-2AEB-443A-AFDF-37A04D6E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48DEE3-9356-4DED-97B4-7E89EF7C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1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EFF4AC-4FC1-4251-9FC0-379EEDC7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B033C6-EE09-40D2-A73F-72FCC427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EEF45-76A1-4F21-90D5-F3ACC7CAC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289EF-8ED3-405C-94F7-7E6FBEBC550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83D8BA-67A8-4344-8C0D-253DB3342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32997-99AB-47F0-9B99-8FDEA1B44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AA7B-84B5-4EB3-9549-495CE85F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6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4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customXml" Target="../ink/ink18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customXml" Target="../ink/ink21.xml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11" Type="http://schemas.openxmlformats.org/officeDocument/2006/relationships/image" Target="../media/image49.emf"/><Relationship Id="rId5" Type="http://schemas.openxmlformats.org/officeDocument/2006/relationships/customXml" Target="../ink/ink22.xml"/><Relationship Id="rId10" Type="http://schemas.openxmlformats.org/officeDocument/2006/relationships/customXml" Target="../ink/ink24.xml"/><Relationship Id="rId4" Type="http://schemas.openxmlformats.org/officeDocument/2006/relationships/image" Target="../media/image44.emf"/><Relationship Id="rId9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customXml" Target="../ink/ink26.xml"/><Relationship Id="rId10" Type="http://schemas.openxmlformats.org/officeDocument/2006/relationships/image" Target="../media/image57.emf"/><Relationship Id="rId4" Type="http://schemas.openxmlformats.org/officeDocument/2006/relationships/image" Target="../media/image54.emf"/><Relationship Id="rId9" Type="http://schemas.openxmlformats.org/officeDocument/2006/relationships/customXml" Target="../ink/ink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EC9975-565E-4D15-9DD6-4B7E5476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25" y="895130"/>
            <a:ext cx="9792549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1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FE30F-49D3-4CD0-B02A-A60737D8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22094B4-50A5-4626-A86F-4404CF5A10C5}"/>
                  </a:ext>
                </a:extLst>
              </p14:cNvPr>
              <p14:cNvContentPartPr/>
              <p14:nvPr/>
            </p14:nvContentPartPr>
            <p14:xfrm>
              <a:off x="885705" y="6391095"/>
              <a:ext cx="154368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22094B4-50A5-4626-A86F-4404CF5A10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705" y="6373095"/>
                <a:ext cx="15793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52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F03490-4A00-4AC2-AD1C-A69E7E01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0"/>
            <a:ext cx="695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B07EA7-3088-46A7-8BF1-690FCC10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10" y="0"/>
            <a:ext cx="7674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61EDBC-8BC1-416A-A756-E951BD2A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334" y="0"/>
            <a:ext cx="8093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1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3E4CBD-15C9-4CFD-AE80-0170EAB1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224"/>
            <a:ext cx="12192000" cy="5739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7415834-7F44-47F4-82E5-BF791A632F5C}"/>
                  </a:ext>
                </a:extLst>
              </p14:cNvPr>
              <p14:cNvContentPartPr/>
              <p14:nvPr/>
            </p14:nvContentPartPr>
            <p14:xfrm>
              <a:off x="3562305" y="3943455"/>
              <a:ext cx="924480" cy="61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7415834-7F44-47F4-82E5-BF791A632F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4305" y="3925455"/>
                <a:ext cx="9601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552D87D-E1BB-4176-B8EF-3CCA6432F49F}"/>
                  </a:ext>
                </a:extLst>
              </p14:cNvPr>
              <p14:cNvContentPartPr/>
              <p14:nvPr/>
            </p14:nvContentPartPr>
            <p14:xfrm>
              <a:off x="857265" y="4331895"/>
              <a:ext cx="2514960" cy="55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552D87D-E1BB-4176-B8EF-3CCA6432F4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65" y="4313895"/>
                <a:ext cx="2550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50B1772-1430-414B-BCF1-3C7FEC9E78A2}"/>
                  </a:ext>
                </a:extLst>
              </p14:cNvPr>
              <p14:cNvContentPartPr/>
              <p14:nvPr/>
            </p14:nvContentPartPr>
            <p14:xfrm>
              <a:off x="971385" y="4524495"/>
              <a:ext cx="1138320" cy="866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50B1772-1430-414B-BCF1-3C7FEC9E78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3385" y="4506495"/>
                <a:ext cx="1173960" cy="90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03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A6D249-6ABC-4083-A8D0-9269BB7B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31" y="0"/>
            <a:ext cx="897733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4EBFCC-B8AB-4A31-8D4F-CF12C28564E6}"/>
              </a:ext>
            </a:extLst>
          </p:cNvPr>
          <p:cNvSpPr txBox="1"/>
          <p:nvPr/>
        </p:nvSpPr>
        <p:spPr>
          <a:xfrm>
            <a:off x="8696325" y="133350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这里的数据是最新的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但是</a:t>
            </a:r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结构是旧的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因为将要渲染，还未渲染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2E20AFF-B46D-409A-8B96-5784319885A3}"/>
                  </a:ext>
                </a:extLst>
              </p14:cNvPr>
              <p14:cNvContentPartPr/>
              <p14:nvPr/>
            </p14:nvContentPartPr>
            <p14:xfrm>
              <a:off x="3303825" y="2194575"/>
              <a:ext cx="1353240" cy="16196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2E20AFF-B46D-409A-8B96-5784319885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5825" y="2176575"/>
                <a:ext cx="1388880" cy="1655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779000A-EFC8-4F01-9906-9115A558147E}"/>
              </a:ext>
            </a:extLst>
          </p:cNvPr>
          <p:cNvSpPr txBox="1"/>
          <p:nvPr/>
        </p:nvSpPr>
        <p:spPr>
          <a:xfrm>
            <a:off x="8439150" y="3814215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当数据没有发生改变的时候就不会执行</a:t>
            </a:r>
          </a:p>
        </p:txBody>
      </p:sp>
    </p:spTree>
    <p:extLst>
      <p:ext uri="{BB962C8B-B14F-4D97-AF65-F5344CB8AC3E}">
        <p14:creationId xmlns:p14="http://schemas.microsoft.com/office/powerpoint/2010/main" val="4054754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5B639F-D3F1-417A-B020-B8537786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57E9D5-E85C-45F9-9D44-3ED197ADD6E9}"/>
              </a:ext>
            </a:extLst>
          </p:cNvPr>
          <p:cNvSpPr txBox="1"/>
          <p:nvPr/>
        </p:nvSpPr>
        <p:spPr>
          <a:xfrm>
            <a:off x="4800600" y="2047875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刚一刷新就触发</a:t>
            </a:r>
            <a:r>
              <a:rPr lang="en-US" altLang="zh-CN" dirty="0" err="1"/>
              <a:t>beforeupdate</a:t>
            </a:r>
            <a:r>
              <a:rPr lang="zh-CN" altLang="en-US" dirty="0"/>
              <a:t>是因为，请求</a:t>
            </a:r>
            <a:r>
              <a:rPr lang="en-US" altLang="zh-CN" dirty="0"/>
              <a:t>ajax</a:t>
            </a:r>
            <a:r>
              <a:rPr lang="zh-CN" altLang="en-US" dirty="0"/>
              <a:t>向</a:t>
            </a:r>
            <a:r>
              <a:rPr lang="en-US" altLang="zh-CN" dirty="0"/>
              <a:t>data</a:t>
            </a:r>
            <a:r>
              <a:rPr lang="zh-CN" altLang="en-US" dirty="0"/>
              <a:t>中赋值</a:t>
            </a:r>
          </a:p>
        </p:txBody>
      </p:sp>
    </p:spTree>
    <p:extLst>
      <p:ext uri="{BB962C8B-B14F-4D97-AF65-F5344CB8AC3E}">
        <p14:creationId xmlns:p14="http://schemas.microsoft.com/office/powerpoint/2010/main" val="137221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D0A94D-080A-452C-BE5E-A9D7A4F2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24" y="517907"/>
            <a:ext cx="9129551" cy="58221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D23253-1E2A-4A88-9CC6-FB5B65580838}"/>
              </a:ext>
            </a:extLst>
          </p:cNvPr>
          <p:cNvSpPr txBox="1"/>
          <p:nvPr/>
        </p:nvSpPr>
        <p:spPr>
          <a:xfrm>
            <a:off x="6572250" y="2419350"/>
            <a:ext cx="513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当数据改变时，</a:t>
            </a:r>
            <a:r>
              <a:rPr lang="en-US" altLang="zh-CN" b="1" dirty="0" err="1">
                <a:solidFill>
                  <a:srgbClr val="FF0000"/>
                </a:solidFill>
              </a:rPr>
              <a:t>bdforeupdate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中数据是最新的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结构里面的</a:t>
            </a:r>
            <a:r>
              <a:rPr lang="en-US" altLang="zh-CN" b="1" dirty="0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结构还没来得及渲染，是旧的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CB08C03-595E-461C-B0A7-2C29A2A37B15}"/>
                  </a:ext>
                </a:extLst>
              </p14:cNvPr>
              <p14:cNvContentPartPr/>
              <p14:nvPr/>
            </p14:nvContentPartPr>
            <p14:xfrm>
              <a:off x="7696185" y="1801455"/>
              <a:ext cx="3010320" cy="17992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CB08C03-595E-461C-B0A7-2C29A2A37B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8185" y="1783455"/>
                <a:ext cx="3045960" cy="18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13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E4C685-FF01-4312-8831-99589896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506476"/>
            <a:ext cx="9617273" cy="58450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47956A7-BA26-44D4-9F14-798B592709F7}"/>
                  </a:ext>
                </a:extLst>
              </p14:cNvPr>
              <p14:cNvContentPartPr/>
              <p14:nvPr/>
            </p14:nvContentPartPr>
            <p14:xfrm>
              <a:off x="1962105" y="3019335"/>
              <a:ext cx="7830000" cy="80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47956A7-BA26-44D4-9F14-798B592709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4105" y="3001335"/>
                <a:ext cx="786564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29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371751-0BFF-4CFF-A3FA-B2425C86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540"/>
            <a:ext cx="12192000" cy="60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282083-88BE-490A-A68A-28DF50AB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994199"/>
            <a:ext cx="9144792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9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99E313-8964-41FA-B613-9E6F2DBA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27" y="0"/>
            <a:ext cx="815394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C10D9BD-C470-4861-8C94-A06823AD6B83}"/>
              </a:ext>
            </a:extLst>
          </p:cNvPr>
          <p:cNvSpPr/>
          <p:nvPr/>
        </p:nvSpPr>
        <p:spPr>
          <a:xfrm>
            <a:off x="284796" y="160526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执行次数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20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146ED1-B26C-4F07-8AB5-632F55D5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-581025"/>
            <a:ext cx="9640305" cy="90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0DB208-4711-4423-B87A-AF6F759B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571252"/>
            <a:ext cx="10592718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0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16A4D4-7AA3-4295-B258-A2196CD9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4" y="0"/>
            <a:ext cx="11245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713DE8-3C6A-4A89-B0F4-622F0D86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5" y="75909"/>
            <a:ext cx="11194750" cy="67061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90460AE-F4C3-4506-AD63-CF042AF45D76}"/>
                  </a:ext>
                </a:extLst>
              </p14:cNvPr>
              <p14:cNvContentPartPr/>
              <p14:nvPr/>
            </p14:nvContentPartPr>
            <p14:xfrm>
              <a:off x="2200425" y="3809535"/>
              <a:ext cx="5572440" cy="19342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90460AE-F4C3-4506-AD63-CF042AF45D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2425" y="3791535"/>
                <a:ext cx="5608080" cy="1969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40AC8DA-4FD7-40B7-A8A9-DEC5BA8C5340}"/>
              </a:ext>
            </a:extLst>
          </p:cNvPr>
          <p:cNvSpPr txBox="1"/>
          <p:nvPr/>
        </p:nvSpPr>
        <p:spPr>
          <a:xfrm>
            <a:off x="5486400" y="895350"/>
            <a:ext cx="471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父传子数据    在子里面创建自定义属性    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父组件只提供数据</a:t>
            </a:r>
          </a:p>
        </p:txBody>
      </p:sp>
    </p:spTree>
    <p:extLst>
      <p:ext uri="{BB962C8B-B14F-4D97-AF65-F5344CB8AC3E}">
        <p14:creationId xmlns:p14="http://schemas.microsoft.com/office/powerpoint/2010/main" val="26938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D56732-F629-46BA-BEA8-63A9EA09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145C32-9126-4F9D-9FAB-76BC6A48509E}"/>
                  </a:ext>
                </a:extLst>
              </p14:cNvPr>
              <p14:cNvContentPartPr/>
              <p14:nvPr/>
            </p14:nvContentPartPr>
            <p14:xfrm>
              <a:off x="1466745" y="2345055"/>
              <a:ext cx="1219680" cy="17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145C32-9126-4F9D-9FAB-76BC6A4850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8745" y="2327055"/>
                <a:ext cx="1255320" cy="53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2A749E2-400E-401A-84F2-52D2777EA33E}"/>
              </a:ext>
            </a:extLst>
          </p:cNvPr>
          <p:cNvSpPr txBox="1"/>
          <p:nvPr/>
        </p:nvSpPr>
        <p:spPr>
          <a:xfrm>
            <a:off x="1838325" y="2505075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不加冒号传过去的是</a:t>
            </a:r>
            <a:r>
              <a:rPr lang="en-US" altLang="zh-CN" b="1" dirty="0">
                <a:solidFill>
                  <a:srgbClr val="FF0000"/>
                </a:solidFill>
              </a:rPr>
              <a:t>message</a:t>
            </a:r>
            <a:r>
              <a:rPr lang="zh-CN" altLang="en-US" b="1" dirty="0">
                <a:solidFill>
                  <a:srgbClr val="FF0000"/>
                </a:solidFill>
              </a:rPr>
              <a:t>字符串</a:t>
            </a:r>
          </a:p>
        </p:txBody>
      </p:sp>
    </p:spTree>
    <p:extLst>
      <p:ext uri="{BB962C8B-B14F-4D97-AF65-F5344CB8AC3E}">
        <p14:creationId xmlns:p14="http://schemas.microsoft.com/office/powerpoint/2010/main" val="1691046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954F1-9D30-4DDB-BFA4-544F07CE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C449C5C-F80F-42BD-AD0A-415EBD5E8AE6}"/>
                  </a:ext>
                </a:extLst>
              </p14:cNvPr>
              <p14:cNvContentPartPr/>
              <p14:nvPr/>
            </p14:nvContentPartPr>
            <p14:xfrm>
              <a:off x="2581305" y="2314455"/>
              <a:ext cx="1933920" cy="70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C449C5C-F80F-42BD-AD0A-415EBD5E8A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3305" y="2296455"/>
                <a:ext cx="1969560" cy="106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957688A-877E-41B2-9912-BE1DE22C6F09}"/>
              </a:ext>
            </a:extLst>
          </p:cNvPr>
          <p:cNvSpPr txBox="1"/>
          <p:nvPr/>
        </p:nvSpPr>
        <p:spPr>
          <a:xfrm>
            <a:off x="1666876" y="25908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通过自定义属性的放法，将父组件中的对象</a:t>
            </a:r>
            <a:r>
              <a:rPr lang="en-US" altLang="zh-CN" b="1" dirty="0">
                <a:solidFill>
                  <a:srgbClr val="FF0000"/>
                </a:solidFill>
              </a:rPr>
              <a:t>”</a:t>
            </a:r>
            <a:r>
              <a:rPr lang="zh-CN" altLang="en-US" b="1" dirty="0">
                <a:solidFill>
                  <a:srgbClr val="FF0000"/>
                </a:solidFill>
              </a:rPr>
              <a:t>的引用</a:t>
            </a:r>
            <a:r>
              <a:rPr lang="en-US" altLang="zh-CN" b="1" dirty="0">
                <a:solidFill>
                  <a:srgbClr val="FF0000"/>
                </a:solidFill>
              </a:rPr>
              <a:t>”</a:t>
            </a:r>
            <a:r>
              <a:rPr lang="zh-CN" altLang="en-US" b="1" dirty="0">
                <a:solidFill>
                  <a:srgbClr val="FF0000"/>
                </a:solidFill>
              </a:rPr>
              <a:t>传入子组件中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CA1886-65EE-4C24-8DD8-E8E806799335}"/>
              </a:ext>
            </a:extLst>
          </p:cNvPr>
          <p:cNvSpPr txBox="1"/>
          <p:nvPr/>
        </p:nvSpPr>
        <p:spPr>
          <a:xfrm>
            <a:off x="2362200" y="4029075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简单数据类型是将值复制一份传过去</a:t>
            </a:r>
            <a:endParaRPr lang="en-US" altLang="zh-CN" dirty="0"/>
          </a:p>
          <a:p>
            <a:r>
              <a:rPr lang="zh-CN" altLang="en-US" dirty="0"/>
              <a:t>复杂数据类型是将引用传过去</a:t>
            </a:r>
          </a:p>
        </p:txBody>
      </p:sp>
    </p:spTree>
    <p:extLst>
      <p:ext uri="{BB962C8B-B14F-4D97-AF65-F5344CB8AC3E}">
        <p14:creationId xmlns:p14="http://schemas.microsoft.com/office/powerpoint/2010/main" val="286630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896FD2-B655-429E-9134-712B1BB40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93DFD9D-2225-464F-8F4F-C84690D05D4E}"/>
                  </a:ext>
                </a:extLst>
              </p14:cNvPr>
              <p14:cNvContentPartPr/>
              <p14:nvPr/>
            </p14:nvContentPartPr>
            <p14:xfrm>
              <a:off x="8144025" y="2552775"/>
              <a:ext cx="193392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93DFD9D-2225-464F-8F4F-C84690D05D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6025" y="2534775"/>
                <a:ext cx="1969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B1C0617-E3B4-44A5-BEAF-BF83BD599040}"/>
              </a:ext>
            </a:extLst>
          </p:cNvPr>
          <p:cNvSpPr txBox="1"/>
          <p:nvPr/>
        </p:nvSpPr>
        <p:spPr>
          <a:xfrm>
            <a:off x="6991350" y="2962275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给</a:t>
            </a:r>
            <a:r>
              <a:rPr lang="en-US" altLang="zh-CN" b="1" dirty="0">
                <a:solidFill>
                  <a:srgbClr val="FF0000"/>
                </a:solidFill>
              </a:rPr>
              <a:t>user</a:t>
            </a:r>
            <a:r>
              <a:rPr lang="zh-CN" altLang="en-US" b="1" dirty="0">
                <a:solidFill>
                  <a:srgbClr val="FF0000"/>
                </a:solidFill>
              </a:rPr>
              <a:t>了一个新对象的引用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只是改变了</a:t>
            </a:r>
            <a:r>
              <a:rPr lang="en-US" altLang="zh-CN" b="1" dirty="0">
                <a:solidFill>
                  <a:srgbClr val="FF0000"/>
                </a:solidFill>
              </a:rPr>
              <a:t>user</a:t>
            </a:r>
            <a:r>
              <a:rPr lang="zh-CN" altLang="en-US" b="1" dirty="0">
                <a:solidFill>
                  <a:srgbClr val="FF0000"/>
                </a:solidFill>
              </a:rPr>
              <a:t>的指向，没改变原指向对象的值</a:t>
            </a:r>
          </a:p>
        </p:txBody>
      </p:sp>
    </p:spTree>
    <p:extLst>
      <p:ext uri="{BB962C8B-B14F-4D97-AF65-F5344CB8AC3E}">
        <p14:creationId xmlns:p14="http://schemas.microsoft.com/office/powerpoint/2010/main" val="1975268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1529D6-73A7-44B9-9F13-726E947A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17AC12E-160E-4766-A162-C1E6A6ECFD4D}"/>
                  </a:ext>
                </a:extLst>
              </p14:cNvPr>
              <p14:cNvContentPartPr/>
              <p14:nvPr/>
            </p14:nvContentPartPr>
            <p14:xfrm>
              <a:off x="8115225" y="2495175"/>
              <a:ext cx="1362600" cy="46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17AC12E-160E-4766-A162-C1E6A6ECF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7225" y="2477175"/>
                <a:ext cx="139824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6987163-ABAB-4E7C-AFA9-D55149208813}"/>
              </a:ext>
            </a:extLst>
          </p:cNvPr>
          <p:cNvSpPr txBox="1"/>
          <p:nvPr/>
        </p:nvSpPr>
        <p:spPr>
          <a:xfrm>
            <a:off x="8115225" y="2628900"/>
            <a:ext cx="25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顺着引用改变了值</a:t>
            </a:r>
          </a:p>
        </p:txBody>
      </p:sp>
    </p:spTree>
    <p:extLst>
      <p:ext uri="{BB962C8B-B14F-4D97-AF65-F5344CB8AC3E}">
        <p14:creationId xmlns:p14="http://schemas.microsoft.com/office/powerpoint/2010/main" val="3988718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2F0560B-30E6-41C8-972C-BAE66AB2EAC1}"/>
              </a:ext>
            </a:extLst>
          </p:cNvPr>
          <p:cNvSpPr/>
          <p:nvPr/>
        </p:nvSpPr>
        <p:spPr>
          <a:xfrm>
            <a:off x="8641570" y="254317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子传父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57E233-F118-42E5-AABA-D5081890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57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8D029FD-6165-4D45-B5B9-476F7BA5F34A}"/>
                  </a:ext>
                </a:extLst>
              </p14:cNvPr>
              <p14:cNvContentPartPr/>
              <p14:nvPr/>
            </p14:nvContentPartPr>
            <p14:xfrm>
              <a:off x="1076145" y="4191135"/>
              <a:ext cx="762480" cy="97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8D029FD-6165-4D45-B5B9-476F7BA5F3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145" y="4173135"/>
                <a:ext cx="798120" cy="1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21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6F048B-B510-41F1-A7E2-8997556C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60" y="422649"/>
            <a:ext cx="11537680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0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7402AF-0E55-4EAD-98A5-38A80FC8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0"/>
            <a:ext cx="1065847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C27BBF-51FC-43F1-BBD8-A14A662F09CD}"/>
              </a:ext>
            </a:extLst>
          </p:cNvPr>
          <p:cNvSpPr txBox="1"/>
          <p:nvPr/>
        </p:nvSpPr>
        <p:spPr>
          <a:xfrm>
            <a:off x="3267075" y="5943600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触发的事件的名字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CC7B76E-4C05-46EE-8151-613025B9AB53}"/>
                  </a:ext>
                </a:extLst>
              </p14:cNvPr>
              <p14:cNvContentPartPr/>
              <p14:nvPr/>
            </p14:nvContentPartPr>
            <p14:xfrm>
              <a:off x="3362145" y="3390855"/>
              <a:ext cx="5010840" cy="25462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CC7B76E-4C05-46EE-8151-613025B9AB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145" y="3372855"/>
                <a:ext cx="5046480" cy="2581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81E6B4F-0258-4C80-94C0-677A2C4CBA6E}"/>
              </a:ext>
            </a:extLst>
          </p:cNvPr>
          <p:cNvSpPr txBox="1"/>
          <p:nvPr/>
        </p:nvSpPr>
        <p:spPr>
          <a:xfrm>
            <a:off x="5495925" y="6312932"/>
            <a:ext cx="50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92D050"/>
                </a:solidFill>
              </a:rPr>
              <a:t>This.count</a:t>
            </a:r>
            <a:r>
              <a:rPr lang="zh-CN" altLang="en-US" dirty="0">
                <a:solidFill>
                  <a:srgbClr val="92D050"/>
                </a:solidFill>
              </a:rPr>
              <a:t>放什么，父组件中的</a:t>
            </a:r>
            <a:r>
              <a:rPr lang="en-US" altLang="zh-CN" dirty="0" err="1">
                <a:solidFill>
                  <a:srgbClr val="92D050"/>
                </a:solidFill>
              </a:rPr>
              <a:t>val</a:t>
            </a:r>
            <a:r>
              <a:rPr lang="zh-CN" altLang="en-US" dirty="0">
                <a:solidFill>
                  <a:srgbClr val="92D050"/>
                </a:solidFill>
              </a:rPr>
              <a:t>就接受什么</a:t>
            </a:r>
          </a:p>
        </p:txBody>
      </p:sp>
    </p:spTree>
    <p:extLst>
      <p:ext uri="{BB962C8B-B14F-4D97-AF65-F5344CB8AC3E}">
        <p14:creationId xmlns:p14="http://schemas.microsoft.com/office/powerpoint/2010/main" val="1636430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53067B-00A7-4D9C-888E-0E5B8C26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1" y="0"/>
            <a:ext cx="1180645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2A25811-7F74-4F4B-BDB4-0E29BEE68FE8}"/>
                  </a:ext>
                </a:extLst>
              </p14:cNvPr>
              <p14:cNvContentPartPr/>
              <p14:nvPr/>
            </p14:nvContentPartPr>
            <p14:xfrm>
              <a:off x="1609665" y="5694135"/>
              <a:ext cx="3019680" cy="34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2A25811-7F74-4F4B-BDB4-0E29BEE68F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665" y="5676135"/>
                <a:ext cx="3055320" cy="69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6CD3FE6-E79D-458A-80FD-B81A79C91B6C}"/>
              </a:ext>
            </a:extLst>
          </p:cNvPr>
          <p:cNvSpPr txBox="1"/>
          <p:nvPr/>
        </p:nvSpPr>
        <p:spPr>
          <a:xfrm>
            <a:off x="1895475" y="6067425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Add( )</a:t>
            </a:r>
            <a:r>
              <a:rPr lang="zh-CN" altLang="en-US" b="1" dirty="0">
                <a:solidFill>
                  <a:srgbClr val="FF0000"/>
                </a:solidFill>
              </a:rPr>
              <a:t>方法触发</a:t>
            </a:r>
            <a:r>
              <a:rPr lang="en-US" altLang="zh-CN" b="1" dirty="0">
                <a:solidFill>
                  <a:srgbClr val="FF0000"/>
                </a:solidFill>
              </a:rPr>
              <a:t>---&gt;</a:t>
            </a:r>
            <a:r>
              <a:rPr lang="zh-CN" altLang="en-US" b="1" dirty="0">
                <a:solidFill>
                  <a:srgbClr val="FF0000"/>
                </a:solidFill>
              </a:rPr>
              <a:t>触发</a:t>
            </a:r>
            <a:r>
              <a:rPr lang="en-US" altLang="zh-CN" b="1" dirty="0">
                <a:solidFill>
                  <a:srgbClr val="FF0000"/>
                </a:solidFill>
              </a:rPr>
              <a:t>$emit</a:t>
            </a:r>
            <a:r>
              <a:rPr lang="zh-CN" altLang="en-US" b="1" dirty="0">
                <a:solidFill>
                  <a:srgbClr val="FF0000"/>
                </a:solidFill>
              </a:rPr>
              <a:t>方法 </a:t>
            </a:r>
            <a:r>
              <a:rPr lang="en-US" altLang="zh-CN" b="1" dirty="0">
                <a:solidFill>
                  <a:srgbClr val="FF0000"/>
                </a:solidFill>
              </a:rPr>
              <a:t>---------》</a:t>
            </a:r>
            <a:r>
              <a:rPr lang="zh-CN" altLang="en-US" b="1" dirty="0">
                <a:solidFill>
                  <a:srgbClr val="FF0000"/>
                </a:solidFill>
              </a:rPr>
              <a:t>触发自定义事件</a:t>
            </a:r>
            <a:r>
              <a:rPr lang="en-US" altLang="zh-CN" b="1" dirty="0" err="1">
                <a:solidFill>
                  <a:srgbClr val="FF0000"/>
                </a:solidFill>
              </a:rPr>
              <a:t>numchange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-----</a:t>
            </a:r>
            <a:r>
              <a:rPr lang="zh-CN" altLang="en-US" b="1" dirty="0">
                <a:solidFill>
                  <a:srgbClr val="FF0000"/>
                </a:solidFill>
              </a:rPr>
              <a:t>自定义事件在父元素中触发</a:t>
            </a:r>
            <a:r>
              <a:rPr lang="en-US" altLang="zh-CN" b="1" dirty="0">
                <a:solidFill>
                  <a:srgbClr val="FF0000"/>
                </a:solidFill>
              </a:rPr>
              <a:t>----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FF0000"/>
                </a:solidFill>
              </a:rPr>
              <a:t>触发父组件中的事件处理函数   </a:t>
            </a:r>
            <a:r>
              <a:rPr lang="en-US" altLang="zh-CN" b="1" dirty="0">
                <a:solidFill>
                  <a:srgbClr val="FF0000"/>
                </a:solidFill>
              </a:rPr>
              <a:t>-----》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将</a:t>
            </a:r>
            <a:r>
              <a:rPr lang="en-US" altLang="zh-CN" b="1" dirty="0" err="1">
                <a:solidFill>
                  <a:srgbClr val="FF0000"/>
                </a:solidFill>
              </a:rPr>
              <a:t>this.count</a:t>
            </a:r>
            <a:r>
              <a:rPr lang="zh-CN" altLang="en-US" b="1" dirty="0">
                <a:solidFill>
                  <a:srgbClr val="FF0000"/>
                </a:solidFill>
              </a:rPr>
              <a:t>的值赋值给父组件中的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中的属性</a:t>
            </a:r>
          </a:p>
        </p:txBody>
      </p:sp>
    </p:spTree>
    <p:extLst>
      <p:ext uri="{BB962C8B-B14F-4D97-AF65-F5344CB8AC3E}">
        <p14:creationId xmlns:p14="http://schemas.microsoft.com/office/powerpoint/2010/main" val="2849707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33B77C-4C88-4614-A167-03668386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0"/>
            <a:ext cx="63246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367586-5017-4669-88C5-AE2BA2AF611B}"/>
                  </a:ext>
                </a:extLst>
              </p14:cNvPr>
              <p14:cNvContentPartPr/>
              <p14:nvPr/>
            </p14:nvContentPartPr>
            <p14:xfrm>
              <a:off x="2876505" y="1666815"/>
              <a:ext cx="1010160" cy="57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367586-5017-4669-88C5-AE2BA2AF61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8505" y="1648815"/>
                <a:ext cx="1045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974E83-F8BC-4C2C-B805-7F8C54847624}"/>
                  </a:ext>
                </a:extLst>
              </p14:cNvPr>
              <p14:cNvContentPartPr/>
              <p14:nvPr/>
            </p14:nvContentPartPr>
            <p14:xfrm>
              <a:off x="2209785" y="4238655"/>
              <a:ext cx="9147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974E83-F8BC-4C2C-B805-7F8C548476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1785" y="4220655"/>
                <a:ext cx="95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B278A01-17BA-4615-BD1C-7A2B90D15E18}"/>
                  </a:ext>
                </a:extLst>
              </p14:cNvPr>
              <p14:cNvContentPartPr/>
              <p14:nvPr/>
            </p14:nvContentPartPr>
            <p14:xfrm>
              <a:off x="2219145" y="5285535"/>
              <a:ext cx="591120" cy="68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B278A01-17BA-4615-BD1C-7A2B90D15E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1145" y="5267535"/>
                <a:ext cx="62676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39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5D32C1-45E5-4969-A3C9-826300E5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6" y="0"/>
            <a:ext cx="11721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93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191AF4-50CF-4CF1-BFCB-CB41CC82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75" y="0"/>
            <a:ext cx="69024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FD6BF3-D98D-4A9C-B757-F92D8FB0A108}"/>
              </a:ext>
            </a:extLst>
          </p:cNvPr>
          <p:cNvSpPr txBox="1"/>
          <p:nvPr/>
        </p:nvSpPr>
        <p:spPr>
          <a:xfrm>
            <a:off x="5934075" y="2971800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</a:t>
            </a:r>
            <a:r>
              <a:rPr lang="en-US" altLang="zh-CN" dirty="0"/>
              <a:t>button</a:t>
            </a:r>
            <a:r>
              <a:rPr lang="zh-CN" altLang="en-US" dirty="0"/>
              <a:t>按钮，执行</a:t>
            </a:r>
            <a:r>
              <a:rPr lang="en-US" altLang="zh-CN" dirty="0"/>
              <a:t>add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执行</a:t>
            </a:r>
            <a:r>
              <a:rPr lang="en-US" altLang="zh-CN" dirty="0" err="1"/>
              <a:t>this.$emit</a:t>
            </a:r>
            <a:r>
              <a:rPr lang="en-US" altLang="zh-CN" dirty="0"/>
              <a:t>()  </a:t>
            </a:r>
            <a:r>
              <a:rPr lang="zh-CN" altLang="en-US" dirty="0"/>
              <a:t>将</a:t>
            </a:r>
            <a:r>
              <a:rPr lang="en-US" altLang="zh-CN" dirty="0" err="1"/>
              <a:t>this.count</a:t>
            </a:r>
            <a:r>
              <a:rPr lang="zh-CN" altLang="en-US" dirty="0"/>
              <a:t>传到父组件中</a:t>
            </a:r>
          </a:p>
        </p:txBody>
      </p:sp>
    </p:spTree>
    <p:extLst>
      <p:ext uri="{BB962C8B-B14F-4D97-AF65-F5344CB8AC3E}">
        <p14:creationId xmlns:p14="http://schemas.microsoft.com/office/powerpoint/2010/main" val="2023257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18343D-2692-45D5-83F1-1F05C2D4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" y="0"/>
            <a:ext cx="1217930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A86C299-C56F-4199-B1B9-33F75C8B5A7E}"/>
                  </a:ext>
                </a:extLst>
              </p14:cNvPr>
              <p14:cNvContentPartPr/>
              <p14:nvPr/>
            </p14:nvContentPartPr>
            <p14:xfrm>
              <a:off x="7415745" y="4195815"/>
              <a:ext cx="815760" cy="749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A86C299-C56F-4199-B1B9-33F75C8B5A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7745" y="4177815"/>
                <a:ext cx="851400" cy="7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844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E9A0F9-1E07-49A1-B7F4-E84758A0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44454" cy="53268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784E812-0588-4C74-839E-D3CD0D39392E}"/>
                  </a:ext>
                </a:extLst>
              </p14:cNvPr>
              <p14:cNvContentPartPr/>
              <p14:nvPr/>
            </p14:nvContentPartPr>
            <p14:xfrm>
              <a:off x="66705" y="119895"/>
              <a:ext cx="952920" cy="604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784E812-0588-4C74-839E-D3CD0D3939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05" y="101895"/>
                <a:ext cx="98856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9088469-4A50-4F60-97F8-92F652876739}"/>
                  </a:ext>
                </a:extLst>
              </p14:cNvPr>
              <p14:cNvContentPartPr/>
              <p14:nvPr/>
            </p14:nvContentPartPr>
            <p14:xfrm>
              <a:off x="1228785" y="3959655"/>
              <a:ext cx="3343680" cy="975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9088469-4A50-4F60-97F8-92F6528767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0785" y="3941655"/>
                <a:ext cx="3379320" cy="133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8A48E12-0609-477E-8B39-1B45B3E52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250" y="3493628"/>
            <a:ext cx="6843353" cy="32616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944FBEF-0B7F-42D7-BC2C-7CAF47401FBD}"/>
                  </a:ext>
                </a:extLst>
              </p14:cNvPr>
              <p14:cNvContentPartPr/>
              <p14:nvPr/>
            </p14:nvContentPartPr>
            <p14:xfrm>
              <a:off x="6248265" y="4539975"/>
              <a:ext cx="1762560" cy="46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944FBEF-0B7F-42D7-BC2C-7CAF47401F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0265" y="4521975"/>
                <a:ext cx="1798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2E527BE-E7E0-405F-87C0-A07AEC3EB0F8}"/>
                  </a:ext>
                </a:extLst>
              </p14:cNvPr>
              <p14:cNvContentPartPr/>
              <p14:nvPr/>
            </p14:nvContentPartPr>
            <p14:xfrm>
              <a:off x="6115065" y="5153055"/>
              <a:ext cx="2648160" cy="867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2E527BE-E7E0-405F-87C0-A07AEC3EB0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7065" y="5135055"/>
                <a:ext cx="2683800" cy="1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171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58EB63-CF0F-4CE3-98F2-BAB2C2C9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84"/>
            <a:ext cx="12192000" cy="66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74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6548E6-16CB-4C76-BE82-E4693193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13"/>
            <a:ext cx="12192000" cy="66207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6F9FC8-8AE1-4D2A-B1AA-1B9EFB304765}"/>
              </a:ext>
            </a:extLst>
          </p:cNvPr>
          <p:cNvSpPr txBox="1"/>
          <p:nvPr/>
        </p:nvSpPr>
        <p:spPr>
          <a:xfrm>
            <a:off x="4695824" y="4371975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只负责数据的共享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6F23C2-4863-497A-B39A-252849F6E190}"/>
              </a:ext>
            </a:extLst>
          </p:cNvPr>
          <p:cNvSpPr txBox="1"/>
          <p:nvPr/>
        </p:nvSpPr>
        <p:spPr>
          <a:xfrm>
            <a:off x="8401050" y="4305300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生命周期的</a:t>
            </a:r>
            <a:r>
              <a:rPr lang="en-US" altLang="zh-CN" b="1" dirty="0">
                <a:solidFill>
                  <a:srgbClr val="FF0000"/>
                </a:solidFill>
              </a:rPr>
              <a:t>created</a:t>
            </a:r>
            <a:r>
              <a:rPr lang="zh-CN" altLang="en-US" b="1" dirty="0">
                <a:solidFill>
                  <a:srgbClr val="FF0000"/>
                </a:solidFill>
              </a:rPr>
              <a:t>阶段</a:t>
            </a:r>
          </a:p>
        </p:txBody>
      </p:sp>
    </p:spTree>
    <p:extLst>
      <p:ext uri="{BB962C8B-B14F-4D97-AF65-F5344CB8AC3E}">
        <p14:creationId xmlns:p14="http://schemas.microsoft.com/office/powerpoint/2010/main" val="374031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D040BD-10F0-43D9-8FB8-1F554362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175"/>
            <a:ext cx="12192000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4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F929E5-D938-4289-B15C-0F248043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83"/>
            <a:ext cx="12192000" cy="67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08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F4DE42-A72F-45CF-A6E4-181C6979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15317D3-77F3-4242-B40A-0B3405C756AD}"/>
                  </a:ext>
                </a:extLst>
              </p14:cNvPr>
              <p14:cNvContentPartPr/>
              <p14:nvPr/>
            </p14:nvContentPartPr>
            <p14:xfrm>
              <a:off x="695265" y="1590495"/>
              <a:ext cx="22291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15317D3-77F3-4242-B40A-0B3405C756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265" y="1572495"/>
                <a:ext cx="2264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0A281E7-505A-4CFD-9BD6-18499A51F44E}"/>
                  </a:ext>
                </a:extLst>
              </p14:cNvPr>
              <p14:cNvContentPartPr/>
              <p14:nvPr/>
            </p14:nvContentPartPr>
            <p14:xfrm>
              <a:off x="1038345" y="3209775"/>
              <a:ext cx="525240" cy="33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0A281E7-505A-4CFD-9BD6-18499A51F4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345" y="3191775"/>
                <a:ext cx="5608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F81F7C2-ABED-44CB-8A09-1E3A7FE20E6B}"/>
                  </a:ext>
                </a:extLst>
              </p14:cNvPr>
              <p14:cNvContentPartPr/>
              <p14:nvPr/>
            </p14:nvContentPartPr>
            <p14:xfrm>
              <a:off x="809745" y="4579215"/>
              <a:ext cx="838440" cy="99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F81F7C2-ABED-44CB-8A09-1E3A7FE20E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1745" y="4561215"/>
                <a:ext cx="8740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B2C9479-189B-46FB-8ACF-24483C6D4999}"/>
                  </a:ext>
                </a:extLst>
              </p14:cNvPr>
              <p14:cNvContentPartPr/>
              <p14:nvPr/>
            </p14:nvContentPartPr>
            <p14:xfrm>
              <a:off x="4046145" y="205575"/>
              <a:ext cx="997200" cy="366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B2C9479-189B-46FB-8ACF-24483C6D49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8145" y="187575"/>
                <a:ext cx="103284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58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224E09-F3B3-48E3-9FBF-D452DE68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457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82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23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822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22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306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458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30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D72B44-2B4E-4D7D-9545-0CFCF7FE3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230"/>
            <a:ext cx="12192000" cy="55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88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535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8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7F1B10-48F0-4FB8-9F8E-45326988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323130-67CD-4A33-B701-29595E0E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62" y="0"/>
            <a:ext cx="10042876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AFD3E6-2A07-4276-B237-4226791BF405}"/>
              </a:ext>
            </a:extLst>
          </p:cNvPr>
          <p:cNvSpPr txBox="1"/>
          <p:nvPr/>
        </p:nvSpPr>
        <p:spPr>
          <a:xfrm>
            <a:off x="685800" y="5200650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在这个阶段会发起</a:t>
            </a:r>
            <a:r>
              <a:rPr lang="en-US" altLang="zh-CN" dirty="0"/>
              <a:t>ajax</a:t>
            </a:r>
            <a:r>
              <a:rPr lang="zh-CN" altLang="en-US" dirty="0"/>
              <a:t>请求来拿数据</a:t>
            </a:r>
          </a:p>
        </p:txBody>
      </p:sp>
    </p:spTree>
    <p:extLst>
      <p:ext uri="{BB962C8B-B14F-4D97-AF65-F5344CB8AC3E}">
        <p14:creationId xmlns:p14="http://schemas.microsoft.com/office/powerpoint/2010/main" val="103467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A39070-78D1-445C-A9C2-F474B159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589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2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76C068-9654-4776-8916-8EFED215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82" y="0"/>
            <a:ext cx="729383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F40C191-FBE9-469E-BA6B-65B02EA5CE06}"/>
                  </a:ext>
                </a:extLst>
              </p14:cNvPr>
              <p14:cNvContentPartPr/>
              <p14:nvPr/>
            </p14:nvContentPartPr>
            <p14:xfrm>
              <a:off x="3190785" y="5295975"/>
              <a:ext cx="1276920" cy="64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F40C191-FBE9-469E-BA6B-65B02EA5C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2785" y="5277975"/>
                <a:ext cx="1312560" cy="99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8665C16-5C1A-4B4A-A141-9D75685F7208}"/>
              </a:ext>
            </a:extLst>
          </p:cNvPr>
          <p:cNvSpPr txBox="1"/>
          <p:nvPr/>
        </p:nvSpPr>
        <p:spPr>
          <a:xfrm>
            <a:off x="5438775" y="4962525"/>
            <a:ext cx="584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created</a:t>
            </a:r>
            <a:r>
              <a:rPr lang="zh-CN" altLang="en-US" dirty="0"/>
              <a:t>中可以使用</a:t>
            </a:r>
            <a:r>
              <a:rPr lang="en-US" altLang="zh-CN" dirty="0"/>
              <a:t>methods</a:t>
            </a:r>
            <a:r>
              <a:rPr lang="zh-CN" altLang="en-US" dirty="0"/>
              <a:t>里面的方法    发起</a:t>
            </a:r>
            <a:r>
              <a:rPr lang="en-US" altLang="zh-CN" dirty="0"/>
              <a:t>ajax</a:t>
            </a:r>
            <a:r>
              <a:rPr lang="zh-CN" altLang="en-US" dirty="0"/>
              <a:t>请求</a:t>
            </a:r>
          </a:p>
        </p:txBody>
      </p:sp>
    </p:spTree>
    <p:extLst>
      <p:ext uri="{BB962C8B-B14F-4D97-AF65-F5344CB8AC3E}">
        <p14:creationId xmlns:p14="http://schemas.microsoft.com/office/powerpoint/2010/main" val="38738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宽屏</PresentationFormat>
  <Paragraphs>31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99</cp:revision>
  <dcterms:created xsi:type="dcterms:W3CDTF">2022-10-31T07:36:24Z</dcterms:created>
  <dcterms:modified xsi:type="dcterms:W3CDTF">2022-11-02T03:29:20Z</dcterms:modified>
</cp:coreProperties>
</file>